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Lst>
  <p:sldSz cy="6858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000000"/>
          </p15:clr>
        </p15:guide>
        <p15:guide id="2" pos="2880">
          <p15:clr>
            <a:srgbClr val="000000"/>
          </p15:clr>
        </p15:guide>
      </p15:sldGuideLst>
    </p:ext>
    <p:ext uri="http://customooxmlschemas.google.com/">
      <go:slidesCustomData xmlns:go="http://customooxmlschemas.google.com/" r:id="rId16" roundtripDataSignature="AMtx7miRmfs6lbM9JsTiH98WBgo6bg7Fx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6" Type="http://customschemas.google.com/relationships/presentationmetadata" Target="meta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7200"/>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7200"/>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7200"/>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fr-FR"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2" name="Shape 102"/>
        <p:cNvGrpSpPr/>
        <p:nvPr/>
      </p:nvGrpSpPr>
      <p:grpSpPr>
        <a:xfrm>
          <a:off x="0" y="0"/>
          <a:ext cx="0" cy="0"/>
          <a:chOff x="0" y="0"/>
          <a:chExt cx="0" cy="0"/>
        </a:xfrm>
      </p:grpSpPr>
      <p:sp>
        <p:nvSpPr>
          <p:cNvPr id="103" name="Google Shape;103;p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4" name="Google Shape;104;p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6" name="Shape 166"/>
        <p:cNvGrpSpPr/>
        <p:nvPr/>
      </p:nvGrpSpPr>
      <p:grpSpPr>
        <a:xfrm>
          <a:off x="0" y="0"/>
          <a:ext cx="0" cy="0"/>
          <a:chOff x="0" y="0"/>
          <a:chExt cx="0" cy="0"/>
        </a:xfrm>
      </p:grpSpPr>
      <p:sp>
        <p:nvSpPr>
          <p:cNvPr id="167" name="Google Shape;167;g845eaf8e2b_0_4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1200"/>
              </a:spcBef>
              <a:spcAft>
                <a:spcPts val="0"/>
              </a:spcAft>
              <a:buNone/>
            </a:pPr>
            <a:r>
              <a:rPr lang="fr-FR" sz="1500">
                <a:highlight>
                  <a:srgbClr val="FFFFFF"/>
                </a:highlight>
                <a:latin typeface="Arial"/>
                <a:ea typeface="Arial"/>
                <a:cs typeface="Arial"/>
                <a:sym typeface="Arial"/>
              </a:rPr>
              <a:t>Pas d’arbitrage. Réflexion en cours tant sur l’encadrement, les locaux, le contenu, l’évaluation…</a:t>
            </a:r>
            <a:r>
              <a:rPr lang="fr-FR" sz="1500">
                <a:solidFill>
                  <a:srgbClr val="000000"/>
                </a:solidFill>
                <a:latin typeface="Arial"/>
                <a:ea typeface="Arial"/>
                <a:cs typeface="Arial"/>
                <a:sym typeface="Arial"/>
              </a:rPr>
              <a:t>pistes envisagées par la Djepva pour faciliter la reprise et faire face à la pénurie d’intervenants pour 2020. </a:t>
            </a:r>
            <a:endParaRPr sz="300">
              <a:solidFill>
                <a:srgbClr val="000000"/>
              </a:solidFill>
              <a:highlight>
                <a:srgbClr val="FFFFFF"/>
              </a:highlight>
              <a:latin typeface="Arial"/>
              <a:ea typeface="Arial"/>
              <a:cs typeface="Arial"/>
              <a:sym typeface="Arial"/>
            </a:endParaRPr>
          </a:p>
        </p:txBody>
      </p:sp>
      <p:sp>
        <p:nvSpPr>
          <p:cNvPr id="168" name="Google Shape;168;g845eaf8e2b_0_4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9" name="Shape 109"/>
        <p:cNvGrpSpPr/>
        <p:nvPr/>
      </p:nvGrpSpPr>
      <p:grpSpPr>
        <a:xfrm>
          <a:off x="0" y="0"/>
          <a:ext cx="0" cy="0"/>
          <a:chOff x="0" y="0"/>
          <a:chExt cx="0" cy="0"/>
        </a:xfrm>
      </p:grpSpPr>
      <p:sp>
        <p:nvSpPr>
          <p:cNvPr id="110" name="Google Shape;110;p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1" name="Google Shape;111;p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7" name="Shape 117"/>
        <p:cNvGrpSpPr/>
        <p:nvPr/>
      </p:nvGrpSpPr>
      <p:grpSpPr>
        <a:xfrm>
          <a:off x="0" y="0"/>
          <a:ext cx="0" cy="0"/>
          <a:chOff x="0" y="0"/>
          <a:chExt cx="0" cy="0"/>
        </a:xfrm>
      </p:grpSpPr>
      <p:sp>
        <p:nvSpPr>
          <p:cNvPr id="118" name="Google Shape;118;p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9" name="Google Shape;119;p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4" name="Shape 124"/>
        <p:cNvGrpSpPr/>
        <p:nvPr/>
      </p:nvGrpSpPr>
      <p:grpSpPr>
        <a:xfrm>
          <a:off x="0" y="0"/>
          <a:ext cx="0" cy="0"/>
          <a:chOff x="0" y="0"/>
          <a:chExt cx="0" cy="0"/>
        </a:xfrm>
      </p:grpSpPr>
      <p:sp>
        <p:nvSpPr>
          <p:cNvPr id="125" name="Google Shape;125;p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330200" lvl="0" marL="457200" rtl="0" algn="l">
              <a:spcBef>
                <a:spcPts val="1200"/>
              </a:spcBef>
              <a:spcAft>
                <a:spcPts val="0"/>
              </a:spcAft>
              <a:buClr>
                <a:schemeClr val="dk1"/>
              </a:buClr>
              <a:buSzPts val="1600"/>
              <a:buChar char="➢"/>
            </a:pPr>
            <a:r>
              <a:rPr lang="fr-FR" sz="1600">
                <a:highlight>
                  <a:srgbClr val="FFFFFF"/>
                </a:highlight>
                <a:latin typeface="Arial"/>
                <a:ea typeface="Arial"/>
                <a:cs typeface="Arial"/>
                <a:sym typeface="Arial"/>
              </a:rPr>
              <a:t>Maintien financements PSU ET PSO ALSH </a:t>
            </a:r>
            <a:r>
              <a:rPr i="1" lang="fr-FR" sz="1600">
                <a:highlight>
                  <a:srgbClr val="FFFFFF"/>
                </a:highlight>
                <a:latin typeface="Arial"/>
                <a:ea typeface="Arial"/>
                <a:cs typeface="Arial"/>
                <a:sym typeface="Arial"/>
              </a:rPr>
              <a:t>cumulable avec l’aide du gouvernement</a:t>
            </a:r>
            <a:endParaRPr i="1" sz="1600">
              <a:highlight>
                <a:srgbClr val="FFFFFF"/>
              </a:highlight>
              <a:latin typeface="Arial"/>
              <a:ea typeface="Arial"/>
              <a:cs typeface="Arial"/>
              <a:sym typeface="Arial"/>
            </a:endParaRPr>
          </a:p>
          <a:p>
            <a:pPr indent="0" lvl="0" marL="0" rtl="0" algn="just">
              <a:spcBef>
                <a:spcPts val="1200"/>
              </a:spcBef>
              <a:spcAft>
                <a:spcPts val="0"/>
              </a:spcAft>
              <a:buClr>
                <a:schemeClr val="dk1"/>
              </a:buClr>
              <a:buSzPts val="1100"/>
              <a:buFont typeface="Arial"/>
              <a:buNone/>
            </a:pPr>
            <a:r>
              <a:rPr lang="fr-FR">
                <a:highlight>
                  <a:srgbClr val="FFFFFF"/>
                </a:highlight>
                <a:latin typeface="Arial"/>
                <a:ea typeface="Arial"/>
                <a:cs typeface="Arial"/>
                <a:sym typeface="Arial"/>
              </a:rPr>
              <a:t>Pour le calcul des prestations de service liées au nombre d’heures (à l’acte) il faudra prendre en compte les données d’activités sur la même période en 2019, ou pour ceux qui n’avaient pas d’activité en 2019, faire une moyenne d’activité à partir de janvier février 2020 pas de prise en compte des écarts entre les périodes dans le cadre des mesures d’urgence actuelles.</a:t>
            </a:r>
            <a:endParaRPr>
              <a:highlight>
                <a:srgbClr val="FFFFFF"/>
              </a:highlight>
              <a:latin typeface="Arial"/>
              <a:ea typeface="Arial"/>
              <a:cs typeface="Arial"/>
              <a:sym typeface="Arial"/>
            </a:endParaRPr>
          </a:p>
          <a:p>
            <a:pPr indent="0" lvl="0" marL="0" rtl="0" algn="l">
              <a:spcBef>
                <a:spcPts val="1200"/>
              </a:spcBef>
              <a:spcAft>
                <a:spcPts val="0"/>
              </a:spcAft>
              <a:buClr>
                <a:schemeClr val="dk1"/>
              </a:buClr>
              <a:buSzPts val="1100"/>
              <a:buFont typeface="Arial"/>
              <a:buNone/>
            </a:pPr>
            <a:r>
              <a:rPr lang="fr-FR">
                <a:highlight>
                  <a:srgbClr val="FFFFFF"/>
                </a:highlight>
                <a:latin typeface="Arial"/>
                <a:ea typeface="Arial"/>
                <a:cs typeface="Arial"/>
                <a:sym typeface="Arial"/>
              </a:rPr>
              <a:t>Contrepartie: maintenir une activité d’accompagnement à distance ex ALSH pour les personnels prioritaires</a:t>
            </a:r>
            <a:endParaRPr sz="800"/>
          </a:p>
        </p:txBody>
      </p:sp>
      <p:sp>
        <p:nvSpPr>
          <p:cNvPr id="126" name="Google Shape;126;p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1" name="Shape 131"/>
        <p:cNvGrpSpPr/>
        <p:nvPr/>
      </p:nvGrpSpPr>
      <p:grpSpPr>
        <a:xfrm>
          <a:off x="0" y="0"/>
          <a:ext cx="0" cy="0"/>
          <a:chOff x="0" y="0"/>
          <a:chExt cx="0" cy="0"/>
        </a:xfrm>
      </p:grpSpPr>
      <p:sp>
        <p:nvSpPr>
          <p:cNvPr id="132" name="Google Shape;132;g845eaf8e2b_0_1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just">
              <a:spcBef>
                <a:spcPts val="1200"/>
              </a:spcBef>
              <a:spcAft>
                <a:spcPts val="0"/>
              </a:spcAft>
              <a:buNone/>
            </a:pPr>
            <a:r>
              <a:rPr lang="fr-FR">
                <a:highlight>
                  <a:srgbClr val="FFFFFF"/>
                </a:highlight>
                <a:latin typeface="Arial"/>
                <a:ea typeface="Arial"/>
                <a:cs typeface="Arial"/>
                <a:sym typeface="Arial"/>
              </a:rPr>
              <a:t>On ne peut pas maintenir l’activité d’une personne dans la structure, si elle bénéficie du chômage partiel.Par contre le maintien des prestations de service peut permettre de remettre la personne en activité, et il peut donc y avoir une modularité entre activité et chômage partiel.</a:t>
            </a:r>
            <a:endParaRPr>
              <a:highlight>
                <a:srgbClr val="FFFFFF"/>
              </a:highlight>
              <a:latin typeface="Arial"/>
              <a:ea typeface="Arial"/>
              <a:cs typeface="Arial"/>
              <a:sym typeface="Arial"/>
            </a:endParaRPr>
          </a:p>
          <a:p>
            <a:pPr indent="0" lvl="0" marL="0" rtl="0" algn="just">
              <a:lnSpc>
                <a:spcPct val="115000"/>
              </a:lnSpc>
              <a:spcBef>
                <a:spcPts val="0"/>
              </a:spcBef>
              <a:spcAft>
                <a:spcPts val="1000"/>
              </a:spcAft>
              <a:buClr>
                <a:schemeClr val="dk1"/>
              </a:buClr>
              <a:buSzPts val="1100"/>
              <a:buFont typeface="Arial"/>
              <a:buNone/>
            </a:pPr>
            <a:r>
              <a:rPr lang="fr-FR">
                <a:latin typeface="Arial"/>
                <a:ea typeface="Arial"/>
                <a:cs typeface="Arial"/>
                <a:sym typeface="Arial"/>
              </a:rPr>
              <a:t>Les collectivités ont besoin de clarification sur le financement CAF dans le cadre des accueils gratuits des enfants de personnels prioritaires ALSH mais aussi l'organisation présentée par JM Blanquaert sur un accueil alternatif école/ALSH, nécessairement gratuit. versement PS même si gratuit</a:t>
            </a:r>
            <a:endParaRPr>
              <a:highlight>
                <a:srgbClr val="FFFFFF"/>
              </a:highlight>
              <a:latin typeface="Arial"/>
              <a:ea typeface="Arial"/>
              <a:cs typeface="Arial"/>
              <a:sym typeface="Arial"/>
            </a:endParaRPr>
          </a:p>
        </p:txBody>
      </p:sp>
      <p:sp>
        <p:nvSpPr>
          <p:cNvPr id="133" name="Google Shape;133;g845eaf8e2b_0_1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8" name="Shape 138"/>
        <p:cNvGrpSpPr/>
        <p:nvPr/>
      </p:nvGrpSpPr>
      <p:grpSpPr>
        <a:xfrm>
          <a:off x="0" y="0"/>
          <a:ext cx="0" cy="0"/>
          <a:chOff x="0" y="0"/>
          <a:chExt cx="0" cy="0"/>
        </a:xfrm>
      </p:grpSpPr>
      <p:sp>
        <p:nvSpPr>
          <p:cNvPr id="139" name="Google Shape;139;g845eaf8e2b_0_2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just">
              <a:lnSpc>
                <a:spcPct val="115000"/>
              </a:lnSpc>
              <a:spcBef>
                <a:spcPts val="0"/>
              </a:spcBef>
              <a:spcAft>
                <a:spcPts val="1000"/>
              </a:spcAft>
              <a:buNone/>
            </a:pPr>
            <a:r>
              <a:t/>
            </a:r>
            <a:endParaRPr>
              <a:highlight>
                <a:srgbClr val="FFFFFF"/>
              </a:highlight>
              <a:latin typeface="Arial"/>
              <a:ea typeface="Arial"/>
              <a:cs typeface="Arial"/>
              <a:sym typeface="Arial"/>
            </a:endParaRPr>
          </a:p>
        </p:txBody>
      </p:sp>
      <p:sp>
        <p:nvSpPr>
          <p:cNvPr id="140" name="Google Shape;140;g845eaf8e2b_0_2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5" name="Shape 145"/>
        <p:cNvGrpSpPr/>
        <p:nvPr/>
      </p:nvGrpSpPr>
      <p:grpSpPr>
        <a:xfrm>
          <a:off x="0" y="0"/>
          <a:ext cx="0" cy="0"/>
          <a:chOff x="0" y="0"/>
          <a:chExt cx="0" cy="0"/>
        </a:xfrm>
      </p:grpSpPr>
      <p:sp>
        <p:nvSpPr>
          <p:cNvPr id="146" name="Google Shape;146;g845eaf8e2b_0_2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lnSpc>
                <a:spcPct val="115000"/>
              </a:lnSpc>
              <a:spcBef>
                <a:spcPts val="1632"/>
              </a:spcBef>
              <a:spcAft>
                <a:spcPts val="0"/>
              </a:spcAft>
              <a:buNone/>
            </a:pPr>
            <a:r>
              <a:rPr lang="fr-FR" sz="1352">
                <a:solidFill>
                  <a:srgbClr val="000000"/>
                </a:solidFill>
                <a:latin typeface="Arial"/>
                <a:ea typeface="Arial"/>
                <a:cs typeface="Arial"/>
                <a:sym typeface="Arial"/>
              </a:rPr>
              <a:t>Remontées de bonnes pratiques depuis le site PdN : 288 réponses au 22/04</a:t>
            </a:r>
            <a:r>
              <a:rPr b="1" lang="fr-FR" sz="1752">
                <a:solidFill>
                  <a:srgbClr val="2D68B1"/>
                </a:solidFill>
                <a:latin typeface="Arial"/>
                <a:ea typeface="Arial"/>
                <a:cs typeface="Arial"/>
                <a:sym typeface="Arial"/>
              </a:rPr>
              <a:t> </a:t>
            </a:r>
            <a:endParaRPr b="1" sz="1752">
              <a:solidFill>
                <a:srgbClr val="2D68B1"/>
              </a:solidFill>
              <a:latin typeface="Arial"/>
              <a:ea typeface="Arial"/>
              <a:cs typeface="Arial"/>
              <a:sym typeface="Arial"/>
            </a:endParaRPr>
          </a:p>
          <a:p>
            <a:pPr indent="0" lvl="0" marL="0" rtl="0" algn="l">
              <a:lnSpc>
                <a:spcPct val="115000"/>
              </a:lnSpc>
              <a:spcBef>
                <a:spcPts val="1632"/>
              </a:spcBef>
              <a:spcAft>
                <a:spcPts val="0"/>
              </a:spcAft>
              <a:buNone/>
            </a:pPr>
            <a:r>
              <a:rPr lang="fr-FR">
                <a:solidFill>
                  <a:srgbClr val="000000"/>
                </a:solidFill>
                <a:latin typeface="Arial"/>
                <a:ea typeface="Arial"/>
                <a:cs typeface="Arial"/>
                <a:sym typeface="Arial"/>
              </a:rPr>
              <a:t>prises de contacts régulières et proactives </a:t>
            </a:r>
            <a:r>
              <a:rPr i="1" lang="fr-FR">
                <a:solidFill>
                  <a:srgbClr val="000000"/>
                </a:solidFill>
                <a:latin typeface="Arial"/>
                <a:ea typeface="Arial"/>
                <a:cs typeface="Arial"/>
                <a:sym typeface="Arial"/>
              </a:rPr>
              <a:t>via </a:t>
            </a:r>
            <a:r>
              <a:rPr lang="fr-FR">
                <a:solidFill>
                  <a:srgbClr val="000000"/>
                </a:solidFill>
                <a:latin typeface="Arial"/>
                <a:ea typeface="Arial"/>
                <a:cs typeface="Arial"/>
                <a:sym typeface="Arial"/>
              </a:rPr>
              <a:t>des canaux adaptés et diversifiés (RS, téléphone, etc...) </a:t>
            </a:r>
            <a:endParaRPr>
              <a:solidFill>
                <a:srgbClr val="000000"/>
              </a:solidFill>
              <a:latin typeface="Arial"/>
              <a:ea typeface="Arial"/>
              <a:cs typeface="Arial"/>
              <a:sym typeface="Arial"/>
            </a:endParaRPr>
          </a:p>
          <a:p>
            <a:pPr indent="0" lvl="0" marL="0" rtl="0" algn="l">
              <a:lnSpc>
                <a:spcPct val="115000"/>
              </a:lnSpc>
              <a:spcBef>
                <a:spcPts val="360"/>
              </a:spcBef>
              <a:spcAft>
                <a:spcPts val="0"/>
              </a:spcAft>
              <a:buNone/>
            </a:pPr>
            <a:r>
              <a:rPr lang="fr-FR">
                <a:solidFill>
                  <a:srgbClr val="000000"/>
                </a:solidFill>
                <a:latin typeface="Arial"/>
                <a:ea typeface="Arial"/>
                <a:cs typeface="Arial"/>
                <a:sym typeface="Arial"/>
              </a:rPr>
              <a:t>(groupes projet WhatsApp, visioconférence via Discord, interventions en live sur les réseaux sociaux, forums de l’emploi en ligne, Webradio spéciales confinement,...) </a:t>
            </a:r>
            <a:endParaRPr>
              <a:solidFill>
                <a:srgbClr val="000000"/>
              </a:solidFill>
              <a:latin typeface="Arial"/>
              <a:ea typeface="Arial"/>
              <a:cs typeface="Arial"/>
              <a:sym typeface="Arial"/>
            </a:endParaRPr>
          </a:p>
          <a:p>
            <a:pPr indent="0" lvl="0" marL="0" rtl="0" algn="l">
              <a:lnSpc>
                <a:spcPct val="115000"/>
              </a:lnSpc>
              <a:spcBef>
                <a:spcPts val="360"/>
              </a:spcBef>
              <a:spcAft>
                <a:spcPts val="0"/>
              </a:spcAft>
              <a:buNone/>
            </a:pPr>
            <a:r>
              <a:rPr lang="fr-FR" sz="1352">
                <a:solidFill>
                  <a:srgbClr val="000000"/>
                </a:solidFill>
                <a:latin typeface="Arial"/>
                <a:ea typeface="Arial"/>
                <a:cs typeface="Arial"/>
                <a:sym typeface="Arial"/>
              </a:rPr>
              <a:t>(aide aux devoirs, démarches en ligne, consultations de suivi psychologique en ligne,...</a:t>
            </a:r>
            <a:endParaRPr sz="800">
              <a:solidFill>
                <a:srgbClr val="000000"/>
              </a:solidFill>
              <a:latin typeface="Arial"/>
              <a:ea typeface="Arial"/>
              <a:cs typeface="Arial"/>
              <a:sym typeface="Arial"/>
            </a:endParaRPr>
          </a:p>
        </p:txBody>
      </p:sp>
      <p:sp>
        <p:nvSpPr>
          <p:cNvPr id="147" name="Google Shape;147;g845eaf8e2b_0_2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2" name="Shape 152"/>
        <p:cNvGrpSpPr/>
        <p:nvPr/>
      </p:nvGrpSpPr>
      <p:grpSpPr>
        <a:xfrm>
          <a:off x="0" y="0"/>
          <a:ext cx="0" cy="0"/>
          <a:chOff x="0" y="0"/>
          <a:chExt cx="0" cy="0"/>
        </a:xfrm>
      </p:grpSpPr>
      <p:sp>
        <p:nvSpPr>
          <p:cNvPr id="153" name="Google Shape;153;g845eaf8e2b_0_3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just">
              <a:lnSpc>
                <a:spcPct val="115000"/>
              </a:lnSpc>
              <a:spcBef>
                <a:spcPts val="0"/>
              </a:spcBef>
              <a:spcAft>
                <a:spcPts val="1000"/>
              </a:spcAft>
              <a:buNone/>
            </a:pPr>
            <a:r>
              <a:t/>
            </a:r>
            <a:endParaRPr>
              <a:highlight>
                <a:srgbClr val="FFFFFF"/>
              </a:highlight>
              <a:latin typeface="Arial"/>
              <a:ea typeface="Arial"/>
              <a:cs typeface="Arial"/>
              <a:sym typeface="Arial"/>
            </a:endParaRPr>
          </a:p>
        </p:txBody>
      </p:sp>
      <p:sp>
        <p:nvSpPr>
          <p:cNvPr id="154" name="Google Shape;154;g845eaf8e2b_0_3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9" name="Shape 159"/>
        <p:cNvGrpSpPr/>
        <p:nvPr/>
      </p:nvGrpSpPr>
      <p:grpSpPr>
        <a:xfrm>
          <a:off x="0" y="0"/>
          <a:ext cx="0" cy="0"/>
          <a:chOff x="0" y="0"/>
          <a:chExt cx="0" cy="0"/>
        </a:xfrm>
      </p:grpSpPr>
      <p:sp>
        <p:nvSpPr>
          <p:cNvPr id="160" name="Google Shape;160;g845eaf8e2b_0_4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1200"/>
              </a:spcBef>
              <a:spcAft>
                <a:spcPts val="0"/>
              </a:spcAft>
              <a:buNone/>
            </a:pPr>
            <a:r>
              <a:rPr lang="fr-FR" sz="1100">
                <a:highlight>
                  <a:srgbClr val="FFFFFF"/>
                </a:highlight>
                <a:latin typeface="Arial"/>
                <a:ea typeface="Arial"/>
                <a:cs typeface="Arial"/>
                <a:sym typeface="Arial"/>
              </a:rPr>
              <a:t>communication simultanée vers les usagers et les partenaires</a:t>
            </a:r>
            <a:endParaRPr sz="1100">
              <a:highlight>
                <a:srgbClr val="FFFFFF"/>
              </a:highlight>
              <a:latin typeface="Arial"/>
              <a:ea typeface="Arial"/>
              <a:cs typeface="Arial"/>
              <a:sym typeface="Arial"/>
            </a:endParaRPr>
          </a:p>
          <a:p>
            <a:pPr indent="0" lvl="0" marL="0" rtl="0" algn="l">
              <a:spcBef>
                <a:spcPts val="1200"/>
              </a:spcBef>
              <a:spcAft>
                <a:spcPts val="0"/>
              </a:spcAft>
              <a:buNone/>
            </a:pPr>
            <a:r>
              <a:rPr lang="fr-FR" sz="1100">
                <a:highlight>
                  <a:srgbClr val="FFFFFF"/>
                </a:highlight>
                <a:latin typeface="Arial"/>
                <a:ea typeface="Arial"/>
                <a:cs typeface="Arial"/>
                <a:sym typeface="Arial"/>
              </a:rPr>
              <a:t>Enjeu des vacances pour ramener de la cohésion familiale interne.</a:t>
            </a:r>
            <a:endParaRPr sz="1100">
              <a:highlight>
                <a:srgbClr val="FFFFFF"/>
              </a:highlight>
              <a:latin typeface="Arial"/>
              <a:ea typeface="Arial"/>
              <a:cs typeface="Arial"/>
              <a:sym typeface="Arial"/>
            </a:endParaRPr>
          </a:p>
          <a:p>
            <a:pPr indent="0" lvl="0" marL="0" rtl="0" algn="l">
              <a:spcBef>
                <a:spcPts val="1200"/>
              </a:spcBef>
              <a:spcAft>
                <a:spcPts val="0"/>
              </a:spcAft>
              <a:buNone/>
            </a:pPr>
            <a:r>
              <a:t/>
            </a:r>
            <a:endParaRPr sz="1100">
              <a:highlight>
                <a:srgbClr val="FFFFFF"/>
              </a:highlight>
              <a:latin typeface="Arial"/>
              <a:ea typeface="Arial"/>
              <a:cs typeface="Arial"/>
              <a:sym typeface="Arial"/>
            </a:endParaRPr>
          </a:p>
        </p:txBody>
      </p:sp>
      <p:sp>
        <p:nvSpPr>
          <p:cNvPr id="161" name="Google Shape;161;g845eaf8e2b_0_4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Diapositive de titre" showMasterSp="0" type="title">
  <p:cSld name="TITLE">
    <p:spTree>
      <p:nvGrpSpPr>
        <p:cNvPr id="19" name="Shape 19"/>
        <p:cNvGrpSpPr/>
        <p:nvPr/>
      </p:nvGrpSpPr>
      <p:grpSpPr>
        <a:xfrm>
          <a:off x="0" y="0"/>
          <a:ext cx="0" cy="0"/>
          <a:chOff x="0" y="0"/>
          <a:chExt cx="0" cy="0"/>
        </a:xfrm>
      </p:grpSpPr>
      <p:sp>
        <p:nvSpPr>
          <p:cNvPr id="20" name="Google Shape;20;p16"/>
          <p:cNvSpPr/>
          <p:nvPr/>
        </p:nvSpPr>
        <p:spPr>
          <a:xfrm>
            <a:off x="-2" y="4664147"/>
            <a:ext cx="9151089" cy="0"/>
          </a:xfrm>
          <a:prstGeom prst="rtTriangle">
            <a:avLst/>
          </a:prstGeom>
          <a:gradFill>
            <a:gsLst>
              <a:gs pos="0">
                <a:srgbClr val="007795"/>
              </a:gs>
              <a:gs pos="55000">
                <a:srgbClr val="47BBE0"/>
              </a:gs>
              <a:gs pos="100000">
                <a:srgbClr val="007795"/>
              </a:gs>
            </a:gsLst>
            <a:lin ang="30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Lucida Sans"/>
              <a:ea typeface="Lucida Sans"/>
              <a:cs typeface="Lucida Sans"/>
              <a:sym typeface="Lucida Sans"/>
            </a:endParaRPr>
          </a:p>
        </p:txBody>
      </p:sp>
      <p:sp>
        <p:nvSpPr>
          <p:cNvPr id="21" name="Google Shape;21;p16"/>
          <p:cNvSpPr txBox="1"/>
          <p:nvPr>
            <p:ph type="ctrTitle"/>
          </p:nvPr>
        </p:nvSpPr>
        <p:spPr>
          <a:xfrm>
            <a:off x="685800" y="1752601"/>
            <a:ext cx="7772400" cy="1829761"/>
          </a:xfrm>
          <a:prstGeom prst="rect">
            <a:avLst/>
          </a:prstGeom>
          <a:noFill/>
          <a:ln>
            <a:noFill/>
          </a:ln>
        </p:spPr>
        <p:txBody>
          <a:bodyPr anchorCtr="0" anchor="b" bIns="45700" lIns="91425" spcFirstLastPara="1" rIns="91425" wrap="square" tIns="45700">
            <a:normAutofit/>
          </a:bodyPr>
          <a:lstStyle>
            <a:lvl1pPr lvl="0" algn="r">
              <a:spcBef>
                <a:spcPts val="0"/>
              </a:spcBef>
              <a:spcAft>
                <a:spcPts val="0"/>
              </a:spcAft>
              <a:buClr>
                <a:schemeClr val="dk2"/>
              </a:buClr>
              <a:buSzPts val="4800"/>
              <a:buFont typeface="Lucida Sans"/>
              <a:buNone/>
              <a:defRPr b="1" sz="4800">
                <a:solidFill>
                  <a:schemeClr val="dk2"/>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2" name="Google Shape;22;p16"/>
          <p:cNvSpPr txBox="1"/>
          <p:nvPr>
            <p:ph idx="1" type="subTitle"/>
          </p:nvPr>
        </p:nvSpPr>
        <p:spPr>
          <a:xfrm>
            <a:off x="685800" y="3611607"/>
            <a:ext cx="7772400" cy="1199704"/>
          </a:xfrm>
          <a:prstGeom prst="rect">
            <a:avLst/>
          </a:prstGeom>
          <a:noFill/>
          <a:ln>
            <a:noFill/>
          </a:ln>
        </p:spPr>
        <p:txBody>
          <a:bodyPr anchorCtr="0" anchor="t" bIns="45700" lIns="45700" spcFirstLastPara="1" rIns="45700" wrap="square" tIns="45700">
            <a:normAutofit/>
          </a:bodyPr>
          <a:lstStyle>
            <a:lvl1pPr lvl="0" marR="64008" algn="r">
              <a:spcBef>
                <a:spcPts val="400"/>
              </a:spcBef>
              <a:spcAft>
                <a:spcPts val="0"/>
              </a:spcAft>
              <a:buSzPts val="1836"/>
              <a:buNone/>
              <a:defRPr>
                <a:solidFill>
                  <a:schemeClr val="dk2"/>
                </a:solidFill>
              </a:defRPr>
            </a:lvl1pPr>
            <a:lvl2pPr lvl="1" algn="ctr">
              <a:spcBef>
                <a:spcPts val="324"/>
              </a:spcBef>
              <a:spcAft>
                <a:spcPts val="0"/>
              </a:spcAft>
              <a:buSzPts val="1800"/>
              <a:buNone/>
              <a:defRPr/>
            </a:lvl2pPr>
            <a:lvl3pPr lvl="2" algn="ctr">
              <a:spcBef>
                <a:spcPts val="350"/>
              </a:spcBef>
              <a:spcAft>
                <a:spcPts val="0"/>
              </a:spcAft>
              <a:buSzPts val="1800"/>
              <a:buNone/>
              <a:defRPr/>
            </a:lvl3pPr>
            <a:lvl4pPr lvl="3" algn="ctr">
              <a:spcBef>
                <a:spcPts val="350"/>
              </a:spcBef>
              <a:spcAft>
                <a:spcPts val="0"/>
              </a:spcAft>
              <a:buSzPts val="1800"/>
              <a:buNone/>
              <a:defRPr/>
            </a:lvl4pPr>
            <a:lvl5pPr lvl="4" algn="ctr">
              <a:spcBef>
                <a:spcPts val="350"/>
              </a:spcBef>
              <a:spcAft>
                <a:spcPts val="0"/>
              </a:spcAft>
              <a:buSzPts val="1800"/>
              <a:buNone/>
              <a:defRPr/>
            </a:lvl5pPr>
            <a:lvl6pPr lvl="5" algn="ctr">
              <a:spcBef>
                <a:spcPts val="350"/>
              </a:spcBef>
              <a:spcAft>
                <a:spcPts val="0"/>
              </a:spcAft>
              <a:buSzPts val="1800"/>
              <a:buNone/>
              <a:defRPr/>
            </a:lvl6pPr>
            <a:lvl7pPr lvl="6" algn="ctr">
              <a:spcBef>
                <a:spcPts val="350"/>
              </a:spcBef>
              <a:spcAft>
                <a:spcPts val="0"/>
              </a:spcAft>
              <a:buSzPts val="1800"/>
              <a:buNone/>
              <a:defRPr/>
            </a:lvl7pPr>
            <a:lvl8pPr lvl="7" algn="ctr">
              <a:spcBef>
                <a:spcPts val="350"/>
              </a:spcBef>
              <a:spcAft>
                <a:spcPts val="0"/>
              </a:spcAft>
              <a:buSzPts val="1800"/>
              <a:buNone/>
              <a:defRPr/>
            </a:lvl8pPr>
            <a:lvl9pPr lvl="8" algn="ctr">
              <a:spcBef>
                <a:spcPts val="350"/>
              </a:spcBef>
              <a:spcAft>
                <a:spcPts val="0"/>
              </a:spcAft>
              <a:buSzPts val="1800"/>
              <a:buNone/>
              <a:defRPr/>
            </a:lvl9pPr>
          </a:lstStyle>
          <a:p/>
        </p:txBody>
      </p:sp>
      <p:grpSp>
        <p:nvGrpSpPr>
          <p:cNvPr id="23" name="Google Shape;23;p16"/>
          <p:cNvGrpSpPr/>
          <p:nvPr/>
        </p:nvGrpSpPr>
        <p:grpSpPr>
          <a:xfrm>
            <a:off x="-3765" y="4953000"/>
            <a:ext cx="9147765" cy="1912088"/>
            <a:chOff x="-3765" y="4832896"/>
            <a:chExt cx="9147765" cy="2032192"/>
          </a:xfrm>
        </p:grpSpPr>
        <p:sp>
          <p:nvSpPr>
            <p:cNvPr id="24" name="Google Shape;24;p16"/>
            <p:cNvSpPr/>
            <p:nvPr/>
          </p:nvSpPr>
          <p:spPr>
            <a:xfrm>
              <a:off x="1687513" y="4832896"/>
              <a:ext cx="7456487" cy="518816"/>
            </a:xfrm>
            <a:custGeom>
              <a:rect b="b" l="l" r="r" t="t"/>
              <a:pathLst>
                <a:path extrusionOk="0" h="367" w="4697">
                  <a:moveTo>
                    <a:pt x="4697" y="0"/>
                  </a:moveTo>
                  <a:lnTo>
                    <a:pt x="4697" y="367"/>
                  </a:lnTo>
                  <a:lnTo>
                    <a:pt x="0" y="218"/>
                  </a:lnTo>
                  <a:lnTo>
                    <a:pt x="4697" y="0"/>
                  </a:lnTo>
                  <a:close/>
                </a:path>
              </a:pathLst>
            </a:custGeom>
            <a:solidFill>
              <a:srgbClr val="9CCADC">
                <a:alpha val="40000"/>
              </a:srgb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Lucida Sans"/>
                <a:ea typeface="Lucida Sans"/>
                <a:cs typeface="Lucida Sans"/>
                <a:sym typeface="Lucida Sans"/>
              </a:endParaRPr>
            </a:p>
          </p:txBody>
        </p:sp>
        <p:sp>
          <p:nvSpPr>
            <p:cNvPr id="25" name="Google Shape;25;p16"/>
            <p:cNvSpPr/>
            <p:nvPr/>
          </p:nvSpPr>
          <p:spPr>
            <a:xfrm>
              <a:off x="35443" y="5135526"/>
              <a:ext cx="9108557" cy="838200"/>
            </a:xfrm>
            <a:custGeom>
              <a:rect b="b" l="l" r="r" t="t"/>
              <a:pathLst>
                <a:path extrusionOk="0" h="528" w="5760">
                  <a:moveTo>
                    <a:pt x="0" y="0"/>
                  </a:moveTo>
                  <a:lnTo>
                    <a:pt x="5760" y="0"/>
                  </a:lnTo>
                  <a:lnTo>
                    <a:pt x="5760" y="528"/>
                  </a:lnTo>
                  <a:lnTo>
                    <a:pt x="48" y="0"/>
                  </a:lnTo>
                </a:path>
              </a:pathLst>
            </a:custGeom>
            <a:solidFill>
              <a:srgbClr val="00000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Lucida Sans"/>
                <a:ea typeface="Lucida Sans"/>
                <a:cs typeface="Lucida Sans"/>
                <a:sym typeface="Lucida Sans"/>
              </a:endParaRPr>
            </a:p>
          </p:txBody>
        </p:sp>
        <p:sp>
          <p:nvSpPr>
            <p:cNvPr id="26" name="Google Shape;26;p16"/>
            <p:cNvSpPr/>
            <p:nvPr/>
          </p:nvSpPr>
          <p:spPr>
            <a:xfrm>
              <a:off x="0" y="4883888"/>
              <a:ext cx="9144000" cy="1981200"/>
            </a:xfrm>
            <a:custGeom>
              <a:rect b="b" l="l" r="r" t="t"/>
              <a:pathLst>
                <a:path extrusionOk="0" h="1248" w="5760">
                  <a:moveTo>
                    <a:pt x="0" y="0"/>
                  </a:moveTo>
                  <a:lnTo>
                    <a:pt x="0" y="1248"/>
                  </a:lnTo>
                  <a:lnTo>
                    <a:pt x="5760" y="1248"/>
                  </a:lnTo>
                  <a:lnTo>
                    <a:pt x="5760" y="528"/>
                  </a:lnTo>
                  <a:lnTo>
                    <a:pt x="0" y="0"/>
                  </a:lnTo>
                  <a:close/>
                </a:path>
              </a:pathLst>
            </a:custGeom>
            <a:blipFill rotWithShape="1">
              <a:blip r:embed="rId2">
                <a:alphaModFix amt="50000"/>
              </a:blip>
              <a:tile algn="t" flip="none" tx="0" sx="50000" ty="0" sy="50000"/>
            </a:blip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Lucida Sans"/>
                <a:ea typeface="Lucida Sans"/>
                <a:cs typeface="Lucida Sans"/>
                <a:sym typeface="Lucida Sans"/>
              </a:endParaRPr>
            </a:p>
          </p:txBody>
        </p:sp>
        <p:cxnSp>
          <p:nvCxnSpPr>
            <p:cNvPr id="27" name="Google Shape;27;p16"/>
            <p:cNvCxnSpPr/>
            <p:nvPr/>
          </p:nvCxnSpPr>
          <p:spPr>
            <a:xfrm>
              <a:off x="-3765" y="4880373"/>
              <a:ext cx="9147765" cy="839943"/>
            </a:xfrm>
            <a:prstGeom prst="straightConnector1">
              <a:avLst/>
            </a:prstGeom>
            <a:noFill/>
            <a:ln cap="flat" cmpd="sng" w="12050">
              <a:solidFill>
                <a:srgbClr val="93C5D8"/>
              </a:solidFill>
              <a:prstDash val="solid"/>
              <a:miter lim="800000"/>
              <a:headEnd len="sm" w="sm" type="none"/>
              <a:tailEnd len="sm" w="sm" type="none"/>
            </a:ln>
          </p:spPr>
        </p:cxnSp>
      </p:grpSp>
      <p:sp>
        <p:nvSpPr>
          <p:cNvPr id="28" name="Google Shape;28;p16"/>
          <p:cNvSpPr txBox="1"/>
          <p:nvPr>
            <p:ph idx="10" type="dt"/>
          </p:nvPr>
        </p:nvSpPr>
        <p:spPr>
          <a:xfrm>
            <a:off x="6727032" y="6407944"/>
            <a:ext cx="1920240" cy="36576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solidFill>
                  <a:srgbClr val="FFFFF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9" name="Google Shape;29;p16"/>
          <p:cNvSpPr txBox="1"/>
          <p:nvPr>
            <p:ph idx="11" type="ftr"/>
          </p:nvPr>
        </p:nvSpPr>
        <p:spPr>
          <a:xfrm>
            <a:off x="4380072" y="6407944"/>
            <a:ext cx="2350681" cy="365125"/>
          </a:xfrm>
          <a:prstGeom prst="rect">
            <a:avLst/>
          </a:prstGeom>
          <a:noFill/>
          <a:ln>
            <a:noFill/>
          </a:ln>
        </p:spPr>
        <p:txBody>
          <a:bodyPr anchorCtr="0" anchor="b" bIns="45700" lIns="91425" spcFirstLastPara="1" rIns="91425" wrap="square" tIns="45700">
            <a:noAutofit/>
          </a:bodyPr>
          <a:lstStyle>
            <a:lvl1pPr lvl="0" algn="r">
              <a:spcBef>
                <a:spcPts val="0"/>
              </a:spcBef>
              <a:spcAft>
                <a:spcPts val="0"/>
              </a:spcAft>
              <a:buSzPts val="1400"/>
              <a:buNone/>
              <a:defRPr>
                <a:solidFill>
                  <a:srgbClr val="E7F0F4"/>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0" name="Google Shape;30;p16"/>
          <p:cNvSpPr txBox="1"/>
          <p:nvPr>
            <p:ph idx="12" type="sldNum"/>
          </p:nvPr>
        </p:nvSpPr>
        <p:spPr>
          <a:xfrm>
            <a:off x="8647272" y="6407944"/>
            <a:ext cx="365760" cy="365125"/>
          </a:xfrm>
          <a:prstGeom prst="rect">
            <a:avLst/>
          </a:prstGeom>
          <a:noFill/>
          <a:ln>
            <a:noFill/>
          </a:ln>
        </p:spPr>
        <p:txBody>
          <a:bodyPr anchorCtr="0" anchor="b" bIns="45700" lIns="91425" spcFirstLastPara="1" rIns="91425" wrap="square" tIns="45700">
            <a:noAutofit/>
          </a:bodyPr>
          <a:lstStyle>
            <a:lvl1pPr indent="0" lvl="0" marL="0" algn="r">
              <a:spcBef>
                <a:spcPts val="0"/>
              </a:spcBef>
              <a:buNone/>
              <a:defRPr b="0" sz="1000">
                <a:solidFill>
                  <a:srgbClr val="FFFFFF"/>
                </a:solidFill>
                <a:latin typeface="Lucida Sans"/>
                <a:ea typeface="Lucida Sans"/>
                <a:cs typeface="Lucida Sans"/>
                <a:sym typeface="Lucida Sans"/>
              </a:defRPr>
            </a:lvl1pPr>
            <a:lvl2pPr indent="0" lvl="1" marL="0" algn="r">
              <a:spcBef>
                <a:spcPts val="0"/>
              </a:spcBef>
              <a:buNone/>
              <a:defRPr b="0" sz="1000">
                <a:solidFill>
                  <a:srgbClr val="FFFFFF"/>
                </a:solidFill>
                <a:latin typeface="Lucida Sans"/>
                <a:ea typeface="Lucida Sans"/>
                <a:cs typeface="Lucida Sans"/>
                <a:sym typeface="Lucida Sans"/>
              </a:defRPr>
            </a:lvl2pPr>
            <a:lvl3pPr indent="0" lvl="2" marL="0" algn="r">
              <a:spcBef>
                <a:spcPts val="0"/>
              </a:spcBef>
              <a:buNone/>
              <a:defRPr b="0" sz="1000">
                <a:solidFill>
                  <a:srgbClr val="FFFFFF"/>
                </a:solidFill>
                <a:latin typeface="Lucida Sans"/>
                <a:ea typeface="Lucida Sans"/>
                <a:cs typeface="Lucida Sans"/>
                <a:sym typeface="Lucida Sans"/>
              </a:defRPr>
            </a:lvl3pPr>
            <a:lvl4pPr indent="0" lvl="3" marL="0" algn="r">
              <a:spcBef>
                <a:spcPts val="0"/>
              </a:spcBef>
              <a:buNone/>
              <a:defRPr b="0" sz="1000">
                <a:solidFill>
                  <a:srgbClr val="FFFFFF"/>
                </a:solidFill>
                <a:latin typeface="Lucida Sans"/>
                <a:ea typeface="Lucida Sans"/>
                <a:cs typeface="Lucida Sans"/>
                <a:sym typeface="Lucida Sans"/>
              </a:defRPr>
            </a:lvl4pPr>
            <a:lvl5pPr indent="0" lvl="4" marL="0" algn="r">
              <a:spcBef>
                <a:spcPts val="0"/>
              </a:spcBef>
              <a:buNone/>
              <a:defRPr b="0" sz="1000">
                <a:solidFill>
                  <a:srgbClr val="FFFFFF"/>
                </a:solidFill>
                <a:latin typeface="Lucida Sans"/>
                <a:ea typeface="Lucida Sans"/>
                <a:cs typeface="Lucida Sans"/>
                <a:sym typeface="Lucida Sans"/>
              </a:defRPr>
            </a:lvl5pPr>
            <a:lvl6pPr indent="0" lvl="5" marL="0" algn="r">
              <a:spcBef>
                <a:spcPts val="0"/>
              </a:spcBef>
              <a:buNone/>
              <a:defRPr b="0" sz="1000">
                <a:solidFill>
                  <a:srgbClr val="FFFFFF"/>
                </a:solidFill>
                <a:latin typeface="Lucida Sans"/>
                <a:ea typeface="Lucida Sans"/>
                <a:cs typeface="Lucida Sans"/>
                <a:sym typeface="Lucida Sans"/>
              </a:defRPr>
            </a:lvl6pPr>
            <a:lvl7pPr indent="0" lvl="6" marL="0" algn="r">
              <a:spcBef>
                <a:spcPts val="0"/>
              </a:spcBef>
              <a:buNone/>
              <a:defRPr b="0" sz="1000">
                <a:solidFill>
                  <a:srgbClr val="FFFFFF"/>
                </a:solidFill>
                <a:latin typeface="Lucida Sans"/>
                <a:ea typeface="Lucida Sans"/>
                <a:cs typeface="Lucida Sans"/>
                <a:sym typeface="Lucida Sans"/>
              </a:defRPr>
            </a:lvl7pPr>
            <a:lvl8pPr indent="0" lvl="7" marL="0" algn="r">
              <a:spcBef>
                <a:spcPts val="0"/>
              </a:spcBef>
              <a:buNone/>
              <a:defRPr b="0" sz="1000">
                <a:solidFill>
                  <a:srgbClr val="FFFFFF"/>
                </a:solidFill>
                <a:latin typeface="Lucida Sans"/>
                <a:ea typeface="Lucida Sans"/>
                <a:cs typeface="Lucida Sans"/>
                <a:sym typeface="Lucida Sans"/>
              </a:defRPr>
            </a:lvl8pPr>
            <a:lvl9pPr indent="0" lvl="8" marL="0" algn="r">
              <a:spcBef>
                <a:spcPts val="0"/>
              </a:spcBef>
              <a:buNone/>
              <a:defRPr b="0" sz="1000">
                <a:solidFill>
                  <a:srgbClr val="FFFFFF"/>
                </a:solidFill>
                <a:latin typeface="Lucida Sans"/>
                <a:ea typeface="Lucida Sans"/>
                <a:cs typeface="Lucida Sans"/>
                <a:sym typeface="Lucida Sans"/>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re et texte vertical" type="vertTx">
  <p:cSld name="VERTICAL_TEXT">
    <p:spTree>
      <p:nvGrpSpPr>
        <p:cNvPr id="90" name="Shape 90"/>
        <p:cNvGrpSpPr/>
        <p:nvPr/>
      </p:nvGrpSpPr>
      <p:grpSpPr>
        <a:xfrm>
          <a:off x="0" y="0"/>
          <a:ext cx="0" cy="0"/>
          <a:chOff x="0" y="0"/>
          <a:chExt cx="0" cy="0"/>
        </a:xfrm>
      </p:grpSpPr>
      <p:sp>
        <p:nvSpPr>
          <p:cNvPr id="91" name="Google Shape;91;p25"/>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2" name="Google Shape;92;p25"/>
          <p:cNvSpPr txBox="1"/>
          <p:nvPr>
            <p:ph idx="1" type="body"/>
          </p:nvPr>
        </p:nvSpPr>
        <p:spPr>
          <a:xfrm rot="5400000">
            <a:off x="2378964" y="-440436"/>
            <a:ext cx="4386071" cy="8229600"/>
          </a:xfrm>
          <a:prstGeom prst="rect">
            <a:avLst/>
          </a:prstGeom>
          <a:noFill/>
          <a:ln>
            <a:noFill/>
          </a:ln>
        </p:spPr>
        <p:txBody>
          <a:bodyPr anchorCtr="0" anchor="t" bIns="45700" lIns="91425" spcFirstLastPara="1" rIns="91425" wrap="square" tIns="45700">
            <a:normAutofit/>
          </a:bodyPr>
          <a:lstStyle>
            <a:lvl1pPr indent="-306324" lvl="0" marL="457200" algn="l">
              <a:spcBef>
                <a:spcPts val="400"/>
              </a:spcBef>
              <a:spcAft>
                <a:spcPts val="0"/>
              </a:spcAft>
              <a:buSzPts val="1224"/>
              <a:buChar char="🞂"/>
              <a:defRPr/>
            </a:lvl1pPr>
            <a:lvl2pPr indent="-342900" lvl="1" marL="914400" algn="l">
              <a:spcBef>
                <a:spcPts val="324"/>
              </a:spcBef>
              <a:spcAft>
                <a:spcPts val="0"/>
              </a:spcAft>
              <a:buSzPts val="1800"/>
              <a:buChar char="◦"/>
              <a:defRPr/>
            </a:lvl2pPr>
            <a:lvl3pPr indent="-342900" lvl="2" marL="1371600" algn="l">
              <a:spcBef>
                <a:spcPts val="350"/>
              </a:spcBef>
              <a:spcAft>
                <a:spcPts val="0"/>
              </a:spcAft>
              <a:buSzPts val="1800"/>
              <a:buChar char="●"/>
              <a:defRPr/>
            </a:lvl3pPr>
            <a:lvl4pPr indent="-342900" lvl="3" marL="1828800" algn="l">
              <a:spcBef>
                <a:spcPts val="350"/>
              </a:spcBef>
              <a:spcAft>
                <a:spcPts val="0"/>
              </a:spcAft>
              <a:buSzPts val="1800"/>
              <a:buChar char="●"/>
              <a:defRPr/>
            </a:lvl4pPr>
            <a:lvl5pPr indent="-342900" lvl="4" marL="2286000" algn="l">
              <a:spcBef>
                <a:spcPts val="350"/>
              </a:spcBef>
              <a:spcAft>
                <a:spcPts val="0"/>
              </a:spcAft>
              <a:buSzPts val="1800"/>
              <a:buChar char="●"/>
              <a:defRPr/>
            </a:lvl5pPr>
            <a:lvl6pPr indent="-342900" lvl="5" marL="2743200" algn="l">
              <a:spcBef>
                <a:spcPts val="350"/>
              </a:spcBef>
              <a:spcAft>
                <a:spcPts val="0"/>
              </a:spcAft>
              <a:buSzPts val="1800"/>
              <a:buChar char="■"/>
              <a:defRPr/>
            </a:lvl6pPr>
            <a:lvl7pPr indent="-342900" lvl="6" marL="3200400" algn="l">
              <a:spcBef>
                <a:spcPts val="350"/>
              </a:spcBef>
              <a:spcAft>
                <a:spcPts val="0"/>
              </a:spcAft>
              <a:buSzPts val="1800"/>
              <a:buChar char="■"/>
              <a:defRPr/>
            </a:lvl7pPr>
            <a:lvl8pPr indent="-342900" lvl="7" marL="3657600" algn="l">
              <a:spcBef>
                <a:spcPts val="350"/>
              </a:spcBef>
              <a:spcAft>
                <a:spcPts val="0"/>
              </a:spcAft>
              <a:buSzPts val="1800"/>
              <a:buChar char="■"/>
              <a:defRPr/>
            </a:lvl8pPr>
            <a:lvl9pPr indent="-342900" lvl="8" marL="4114800" algn="l">
              <a:spcBef>
                <a:spcPts val="350"/>
              </a:spcBef>
              <a:spcAft>
                <a:spcPts val="0"/>
              </a:spcAft>
              <a:buSzPts val="1800"/>
              <a:buChar char="■"/>
              <a:defRPr/>
            </a:lvl9pPr>
          </a:lstStyle>
          <a:p/>
        </p:txBody>
      </p:sp>
      <p:sp>
        <p:nvSpPr>
          <p:cNvPr id="93" name="Google Shape;93;p25"/>
          <p:cNvSpPr txBox="1"/>
          <p:nvPr>
            <p:ph idx="10" type="dt"/>
          </p:nvPr>
        </p:nvSpPr>
        <p:spPr>
          <a:xfrm>
            <a:off x="6727032" y="6407944"/>
            <a:ext cx="1920240" cy="36576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4" name="Google Shape;94;p25"/>
          <p:cNvSpPr txBox="1"/>
          <p:nvPr>
            <p:ph idx="11" type="ftr"/>
          </p:nvPr>
        </p:nvSpPr>
        <p:spPr>
          <a:xfrm>
            <a:off x="4380072" y="6407944"/>
            <a:ext cx="2350681" cy="365125"/>
          </a:xfrm>
          <a:prstGeom prst="rect">
            <a:avLst/>
          </a:prstGeom>
          <a:noFill/>
          <a:ln>
            <a:noFill/>
          </a:ln>
        </p:spPr>
        <p:txBody>
          <a:bodyPr anchorCtr="0" anchor="b"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5" name="Google Shape;95;p25"/>
          <p:cNvSpPr txBox="1"/>
          <p:nvPr>
            <p:ph idx="12" type="sldNum"/>
          </p:nvPr>
        </p:nvSpPr>
        <p:spPr>
          <a:xfrm>
            <a:off x="8647272" y="6407944"/>
            <a:ext cx="365760" cy="365125"/>
          </a:xfrm>
          <a:prstGeom prst="rect">
            <a:avLst/>
          </a:prstGeom>
          <a:noFill/>
          <a:ln>
            <a:noFill/>
          </a:ln>
        </p:spPr>
        <p:txBody>
          <a:bodyPr anchorCtr="0" anchor="b"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re vertical et texte" type="vertTitleAndTx">
  <p:cSld name="VERTICAL_TITLE_AND_VERTICAL_TEXT">
    <p:spTree>
      <p:nvGrpSpPr>
        <p:cNvPr id="96" name="Shape 96"/>
        <p:cNvGrpSpPr/>
        <p:nvPr/>
      </p:nvGrpSpPr>
      <p:grpSpPr>
        <a:xfrm>
          <a:off x="0" y="0"/>
          <a:ext cx="0" cy="0"/>
          <a:chOff x="0" y="0"/>
          <a:chExt cx="0" cy="0"/>
        </a:xfrm>
      </p:grpSpPr>
      <p:sp>
        <p:nvSpPr>
          <p:cNvPr id="97" name="Google Shape;97;p26"/>
          <p:cNvSpPr txBox="1"/>
          <p:nvPr>
            <p:ph type="title"/>
          </p:nvPr>
        </p:nvSpPr>
        <p:spPr>
          <a:xfrm rot="5400000">
            <a:off x="4936367" y="2182285"/>
            <a:ext cx="5592761" cy="1777470"/>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8" name="Google Shape;98;p26"/>
          <p:cNvSpPr txBox="1"/>
          <p:nvPr>
            <p:ph idx="1" type="body"/>
          </p:nvPr>
        </p:nvSpPr>
        <p:spPr>
          <a:xfrm rot="5400000">
            <a:off x="823120" y="-91279"/>
            <a:ext cx="5592760" cy="6324600"/>
          </a:xfrm>
          <a:prstGeom prst="rect">
            <a:avLst/>
          </a:prstGeom>
          <a:noFill/>
          <a:ln>
            <a:noFill/>
          </a:ln>
        </p:spPr>
        <p:txBody>
          <a:bodyPr anchorCtr="0" anchor="t" bIns="45700" lIns="91425" spcFirstLastPara="1" rIns="91425" wrap="square" tIns="45700">
            <a:normAutofit/>
          </a:bodyPr>
          <a:lstStyle>
            <a:lvl1pPr indent="-306324" lvl="0" marL="457200" algn="l">
              <a:spcBef>
                <a:spcPts val="400"/>
              </a:spcBef>
              <a:spcAft>
                <a:spcPts val="0"/>
              </a:spcAft>
              <a:buSzPts val="1224"/>
              <a:buChar char="🞂"/>
              <a:defRPr/>
            </a:lvl1pPr>
            <a:lvl2pPr indent="-342900" lvl="1" marL="914400" algn="l">
              <a:spcBef>
                <a:spcPts val="324"/>
              </a:spcBef>
              <a:spcAft>
                <a:spcPts val="0"/>
              </a:spcAft>
              <a:buSzPts val="1800"/>
              <a:buChar char="◦"/>
              <a:defRPr/>
            </a:lvl2pPr>
            <a:lvl3pPr indent="-342900" lvl="2" marL="1371600" algn="l">
              <a:spcBef>
                <a:spcPts val="350"/>
              </a:spcBef>
              <a:spcAft>
                <a:spcPts val="0"/>
              </a:spcAft>
              <a:buSzPts val="1800"/>
              <a:buChar char="●"/>
              <a:defRPr/>
            </a:lvl3pPr>
            <a:lvl4pPr indent="-342900" lvl="3" marL="1828800" algn="l">
              <a:spcBef>
                <a:spcPts val="350"/>
              </a:spcBef>
              <a:spcAft>
                <a:spcPts val="0"/>
              </a:spcAft>
              <a:buSzPts val="1800"/>
              <a:buChar char="●"/>
              <a:defRPr/>
            </a:lvl4pPr>
            <a:lvl5pPr indent="-342900" lvl="4" marL="2286000" algn="l">
              <a:spcBef>
                <a:spcPts val="350"/>
              </a:spcBef>
              <a:spcAft>
                <a:spcPts val="0"/>
              </a:spcAft>
              <a:buSzPts val="1800"/>
              <a:buChar char="●"/>
              <a:defRPr/>
            </a:lvl5pPr>
            <a:lvl6pPr indent="-342900" lvl="5" marL="2743200" algn="l">
              <a:spcBef>
                <a:spcPts val="350"/>
              </a:spcBef>
              <a:spcAft>
                <a:spcPts val="0"/>
              </a:spcAft>
              <a:buSzPts val="1800"/>
              <a:buChar char="■"/>
              <a:defRPr/>
            </a:lvl6pPr>
            <a:lvl7pPr indent="-342900" lvl="6" marL="3200400" algn="l">
              <a:spcBef>
                <a:spcPts val="350"/>
              </a:spcBef>
              <a:spcAft>
                <a:spcPts val="0"/>
              </a:spcAft>
              <a:buSzPts val="1800"/>
              <a:buChar char="■"/>
              <a:defRPr/>
            </a:lvl7pPr>
            <a:lvl8pPr indent="-342900" lvl="7" marL="3657600" algn="l">
              <a:spcBef>
                <a:spcPts val="350"/>
              </a:spcBef>
              <a:spcAft>
                <a:spcPts val="0"/>
              </a:spcAft>
              <a:buSzPts val="1800"/>
              <a:buChar char="■"/>
              <a:defRPr/>
            </a:lvl8pPr>
            <a:lvl9pPr indent="-342900" lvl="8" marL="4114800" algn="l">
              <a:spcBef>
                <a:spcPts val="350"/>
              </a:spcBef>
              <a:spcAft>
                <a:spcPts val="0"/>
              </a:spcAft>
              <a:buSzPts val="1800"/>
              <a:buChar char="■"/>
              <a:defRPr/>
            </a:lvl9pPr>
          </a:lstStyle>
          <a:p/>
        </p:txBody>
      </p:sp>
      <p:sp>
        <p:nvSpPr>
          <p:cNvPr id="99" name="Google Shape;99;p26"/>
          <p:cNvSpPr txBox="1"/>
          <p:nvPr>
            <p:ph idx="10" type="dt"/>
          </p:nvPr>
        </p:nvSpPr>
        <p:spPr>
          <a:xfrm>
            <a:off x="6727032" y="6407944"/>
            <a:ext cx="1920240" cy="36576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0" name="Google Shape;100;p26"/>
          <p:cNvSpPr txBox="1"/>
          <p:nvPr>
            <p:ph idx="11" type="ftr"/>
          </p:nvPr>
        </p:nvSpPr>
        <p:spPr>
          <a:xfrm>
            <a:off x="4380072" y="6407944"/>
            <a:ext cx="2350681" cy="365125"/>
          </a:xfrm>
          <a:prstGeom prst="rect">
            <a:avLst/>
          </a:prstGeom>
          <a:noFill/>
          <a:ln>
            <a:noFill/>
          </a:ln>
        </p:spPr>
        <p:txBody>
          <a:bodyPr anchorCtr="0" anchor="b"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1" name="Google Shape;101;p26"/>
          <p:cNvSpPr txBox="1"/>
          <p:nvPr>
            <p:ph idx="12" type="sldNum"/>
          </p:nvPr>
        </p:nvSpPr>
        <p:spPr>
          <a:xfrm>
            <a:off x="8647272" y="6407944"/>
            <a:ext cx="365760" cy="365125"/>
          </a:xfrm>
          <a:prstGeom prst="rect">
            <a:avLst/>
          </a:prstGeom>
          <a:noFill/>
          <a:ln>
            <a:noFill/>
          </a:ln>
        </p:spPr>
        <p:txBody>
          <a:bodyPr anchorCtr="0" anchor="b"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re et contenu" type="obj">
  <p:cSld name="OBJECT">
    <p:spTree>
      <p:nvGrpSpPr>
        <p:cNvPr id="31" name="Shape 31"/>
        <p:cNvGrpSpPr/>
        <p:nvPr/>
      </p:nvGrpSpPr>
      <p:grpSpPr>
        <a:xfrm>
          <a:off x="0" y="0"/>
          <a:ext cx="0" cy="0"/>
          <a:chOff x="0" y="0"/>
          <a:chExt cx="0" cy="0"/>
        </a:xfrm>
      </p:grpSpPr>
      <p:sp>
        <p:nvSpPr>
          <p:cNvPr id="32" name="Google Shape;32;p17"/>
          <p:cNvSpPr txBox="1"/>
          <p:nvPr>
            <p:ph idx="1" type="body"/>
          </p:nvPr>
        </p:nvSpPr>
        <p:spPr>
          <a:xfrm>
            <a:off x="457200" y="1481328"/>
            <a:ext cx="8229600" cy="4525963"/>
          </a:xfrm>
          <a:prstGeom prst="rect">
            <a:avLst/>
          </a:prstGeom>
          <a:noFill/>
          <a:ln>
            <a:noFill/>
          </a:ln>
        </p:spPr>
        <p:txBody>
          <a:bodyPr anchorCtr="0" anchor="t" bIns="45700" lIns="91425" spcFirstLastPara="1" rIns="91425" wrap="square" tIns="45700">
            <a:normAutofit/>
          </a:bodyPr>
          <a:lstStyle>
            <a:lvl1pPr indent="-306324" lvl="0" marL="457200" algn="l">
              <a:spcBef>
                <a:spcPts val="400"/>
              </a:spcBef>
              <a:spcAft>
                <a:spcPts val="0"/>
              </a:spcAft>
              <a:buSzPts val="1224"/>
              <a:buChar char="🞂"/>
              <a:defRPr/>
            </a:lvl1pPr>
            <a:lvl2pPr indent="-342900" lvl="1" marL="914400" algn="l">
              <a:spcBef>
                <a:spcPts val="324"/>
              </a:spcBef>
              <a:spcAft>
                <a:spcPts val="0"/>
              </a:spcAft>
              <a:buSzPts val="1800"/>
              <a:buChar char="◦"/>
              <a:defRPr/>
            </a:lvl2pPr>
            <a:lvl3pPr indent="-342900" lvl="2" marL="1371600" algn="l">
              <a:spcBef>
                <a:spcPts val="350"/>
              </a:spcBef>
              <a:spcAft>
                <a:spcPts val="0"/>
              </a:spcAft>
              <a:buSzPts val="1800"/>
              <a:buChar char="●"/>
              <a:defRPr/>
            </a:lvl3pPr>
            <a:lvl4pPr indent="-342900" lvl="3" marL="1828800" algn="l">
              <a:spcBef>
                <a:spcPts val="350"/>
              </a:spcBef>
              <a:spcAft>
                <a:spcPts val="0"/>
              </a:spcAft>
              <a:buSzPts val="1800"/>
              <a:buChar char="●"/>
              <a:defRPr/>
            </a:lvl4pPr>
            <a:lvl5pPr indent="-342900" lvl="4" marL="2286000" algn="l">
              <a:spcBef>
                <a:spcPts val="350"/>
              </a:spcBef>
              <a:spcAft>
                <a:spcPts val="0"/>
              </a:spcAft>
              <a:buSzPts val="1800"/>
              <a:buChar char="●"/>
              <a:defRPr/>
            </a:lvl5pPr>
            <a:lvl6pPr indent="-342900" lvl="5" marL="2743200" algn="l">
              <a:spcBef>
                <a:spcPts val="350"/>
              </a:spcBef>
              <a:spcAft>
                <a:spcPts val="0"/>
              </a:spcAft>
              <a:buSzPts val="1800"/>
              <a:buChar char="■"/>
              <a:defRPr/>
            </a:lvl6pPr>
            <a:lvl7pPr indent="-342900" lvl="6" marL="3200400" algn="l">
              <a:spcBef>
                <a:spcPts val="350"/>
              </a:spcBef>
              <a:spcAft>
                <a:spcPts val="0"/>
              </a:spcAft>
              <a:buSzPts val="1800"/>
              <a:buChar char="■"/>
              <a:defRPr/>
            </a:lvl7pPr>
            <a:lvl8pPr indent="-342900" lvl="7" marL="3657600" algn="l">
              <a:spcBef>
                <a:spcPts val="350"/>
              </a:spcBef>
              <a:spcAft>
                <a:spcPts val="0"/>
              </a:spcAft>
              <a:buSzPts val="1800"/>
              <a:buChar char="■"/>
              <a:defRPr/>
            </a:lvl8pPr>
            <a:lvl9pPr indent="-342900" lvl="8" marL="4114800" algn="l">
              <a:spcBef>
                <a:spcPts val="350"/>
              </a:spcBef>
              <a:spcAft>
                <a:spcPts val="0"/>
              </a:spcAft>
              <a:buSzPts val="1800"/>
              <a:buChar char="■"/>
              <a:defRPr/>
            </a:lvl9pPr>
          </a:lstStyle>
          <a:p/>
        </p:txBody>
      </p:sp>
      <p:sp>
        <p:nvSpPr>
          <p:cNvPr id="33" name="Google Shape;33;p17"/>
          <p:cNvSpPr txBox="1"/>
          <p:nvPr>
            <p:ph idx="10" type="dt"/>
          </p:nvPr>
        </p:nvSpPr>
        <p:spPr>
          <a:xfrm>
            <a:off x="6727032" y="6407944"/>
            <a:ext cx="1920240" cy="36576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4" name="Google Shape;34;p17"/>
          <p:cNvSpPr txBox="1"/>
          <p:nvPr>
            <p:ph idx="11" type="ftr"/>
          </p:nvPr>
        </p:nvSpPr>
        <p:spPr>
          <a:xfrm>
            <a:off x="4380072" y="6407944"/>
            <a:ext cx="2350681" cy="365125"/>
          </a:xfrm>
          <a:prstGeom prst="rect">
            <a:avLst/>
          </a:prstGeom>
          <a:noFill/>
          <a:ln>
            <a:noFill/>
          </a:ln>
        </p:spPr>
        <p:txBody>
          <a:bodyPr anchorCtr="0" anchor="b"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5" name="Google Shape;35;p17"/>
          <p:cNvSpPr txBox="1"/>
          <p:nvPr>
            <p:ph idx="12" type="sldNum"/>
          </p:nvPr>
        </p:nvSpPr>
        <p:spPr>
          <a:xfrm>
            <a:off x="8647272" y="6407944"/>
            <a:ext cx="365760" cy="365125"/>
          </a:xfrm>
          <a:prstGeom prst="rect">
            <a:avLst/>
          </a:prstGeom>
          <a:noFill/>
          <a:ln>
            <a:noFill/>
          </a:ln>
        </p:spPr>
        <p:txBody>
          <a:bodyPr anchorCtr="0" anchor="b"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fr-FR"/>
              <a:t>‹#›</a:t>
            </a:fld>
            <a:endParaRPr/>
          </a:p>
        </p:txBody>
      </p:sp>
      <p:sp>
        <p:nvSpPr>
          <p:cNvPr id="36" name="Google Shape;36;p17"/>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re de section" type="secHead">
  <p:cSld name="SECTION_HEADER">
    <p:bg>
      <p:bgPr>
        <a:gradFill>
          <a:gsLst>
            <a:gs pos="0">
              <a:srgbClr val="B1B1B1"/>
            </a:gs>
            <a:gs pos="40000">
              <a:srgbClr val="9E9E9E"/>
            </a:gs>
            <a:gs pos="100000">
              <a:schemeClr val="dk1"/>
            </a:gs>
          </a:gsLst>
          <a:path path="circle">
            <a:fillToRect b="100%" l="100%"/>
          </a:path>
          <a:tileRect r="-100%" t="-100%"/>
        </a:gradFill>
      </p:bgPr>
    </p:bg>
    <p:spTree>
      <p:nvGrpSpPr>
        <p:cNvPr id="37" name="Shape 37"/>
        <p:cNvGrpSpPr/>
        <p:nvPr/>
      </p:nvGrpSpPr>
      <p:grpSpPr>
        <a:xfrm>
          <a:off x="0" y="0"/>
          <a:ext cx="0" cy="0"/>
          <a:chOff x="0" y="0"/>
          <a:chExt cx="0" cy="0"/>
        </a:xfrm>
      </p:grpSpPr>
      <p:sp>
        <p:nvSpPr>
          <p:cNvPr id="38" name="Google Shape;38;p18"/>
          <p:cNvSpPr txBox="1"/>
          <p:nvPr>
            <p:ph type="title"/>
          </p:nvPr>
        </p:nvSpPr>
        <p:spPr>
          <a:xfrm>
            <a:off x="722376" y="1059712"/>
            <a:ext cx="7772400" cy="1828800"/>
          </a:xfrm>
          <a:prstGeom prst="rect">
            <a:avLst/>
          </a:prstGeom>
          <a:noFill/>
          <a:ln>
            <a:noFill/>
          </a:ln>
        </p:spPr>
        <p:txBody>
          <a:bodyPr anchorCtr="0" anchor="b" bIns="45700" lIns="91425" spcFirstLastPara="1" rIns="91425" wrap="square" tIns="45700">
            <a:normAutofit/>
          </a:bodyPr>
          <a:lstStyle>
            <a:lvl1pPr lvl="0" algn="r">
              <a:spcBef>
                <a:spcPts val="0"/>
              </a:spcBef>
              <a:spcAft>
                <a:spcPts val="0"/>
              </a:spcAft>
              <a:buClr>
                <a:schemeClr val="lt2"/>
              </a:buClr>
              <a:buSzPts val="4800"/>
              <a:buFont typeface="Lucida Sans"/>
              <a:buNone/>
              <a:defRPr b="1" sz="48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9" name="Google Shape;39;p18"/>
          <p:cNvSpPr txBox="1"/>
          <p:nvPr>
            <p:ph idx="1" type="body"/>
          </p:nvPr>
        </p:nvSpPr>
        <p:spPr>
          <a:xfrm>
            <a:off x="3922713" y="2931712"/>
            <a:ext cx="4572000" cy="1454888"/>
          </a:xfrm>
          <a:prstGeom prst="rect">
            <a:avLst/>
          </a:prstGeom>
          <a:noFill/>
          <a:ln>
            <a:noFill/>
          </a:ln>
        </p:spPr>
        <p:txBody>
          <a:bodyPr anchorCtr="0" anchor="t" bIns="45700" lIns="91425" spcFirstLastPara="1" rIns="91425" wrap="square" tIns="45700">
            <a:normAutofit/>
          </a:bodyPr>
          <a:lstStyle>
            <a:lvl1pPr indent="-228600" lvl="0" marL="457200" algn="l">
              <a:spcBef>
                <a:spcPts val="400"/>
              </a:spcBef>
              <a:spcAft>
                <a:spcPts val="0"/>
              </a:spcAft>
              <a:buSzPts val="1564"/>
              <a:buNone/>
              <a:defRPr sz="2300">
                <a:solidFill>
                  <a:schemeClr val="lt1"/>
                </a:solidFill>
              </a:defRPr>
            </a:lvl1pPr>
            <a:lvl2pPr indent="-228600" lvl="1" marL="914400" algn="l">
              <a:spcBef>
                <a:spcPts val="324"/>
              </a:spcBef>
              <a:spcAft>
                <a:spcPts val="0"/>
              </a:spcAft>
              <a:buSzPts val="1800"/>
              <a:buNone/>
              <a:defRPr sz="1800">
                <a:solidFill>
                  <a:schemeClr val="lt1"/>
                </a:solidFill>
              </a:defRPr>
            </a:lvl2pPr>
            <a:lvl3pPr indent="-228600" lvl="2" marL="1371600" algn="l">
              <a:spcBef>
                <a:spcPts val="350"/>
              </a:spcBef>
              <a:spcAft>
                <a:spcPts val="0"/>
              </a:spcAft>
              <a:buSzPts val="1600"/>
              <a:buNone/>
              <a:defRPr sz="1600">
                <a:solidFill>
                  <a:schemeClr val="lt1"/>
                </a:solidFill>
              </a:defRPr>
            </a:lvl3pPr>
            <a:lvl4pPr indent="-228600" lvl="3" marL="1828800" algn="l">
              <a:spcBef>
                <a:spcPts val="350"/>
              </a:spcBef>
              <a:spcAft>
                <a:spcPts val="0"/>
              </a:spcAft>
              <a:buSzPts val="1400"/>
              <a:buNone/>
              <a:defRPr sz="1400">
                <a:solidFill>
                  <a:schemeClr val="lt1"/>
                </a:solidFill>
              </a:defRPr>
            </a:lvl4pPr>
            <a:lvl5pPr indent="-228600" lvl="4" marL="2286000" algn="l">
              <a:spcBef>
                <a:spcPts val="350"/>
              </a:spcBef>
              <a:spcAft>
                <a:spcPts val="0"/>
              </a:spcAft>
              <a:buSzPts val="1400"/>
              <a:buNone/>
              <a:defRPr sz="1400">
                <a:solidFill>
                  <a:schemeClr val="lt1"/>
                </a:solidFill>
              </a:defRPr>
            </a:lvl5pPr>
            <a:lvl6pPr indent="-342900" lvl="5" marL="2743200" algn="l">
              <a:spcBef>
                <a:spcPts val="350"/>
              </a:spcBef>
              <a:spcAft>
                <a:spcPts val="0"/>
              </a:spcAft>
              <a:buSzPts val="1800"/>
              <a:buChar char="■"/>
              <a:defRPr/>
            </a:lvl6pPr>
            <a:lvl7pPr indent="-342900" lvl="6" marL="3200400" algn="l">
              <a:spcBef>
                <a:spcPts val="350"/>
              </a:spcBef>
              <a:spcAft>
                <a:spcPts val="0"/>
              </a:spcAft>
              <a:buSzPts val="1800"/>
              <a:buChar char="■"/>
              <a:defRPr/>
            </a:lvl7pPr>
            <a:lvl8pPr indent="-342900" lvl="7" marL="3657600" algn="l">
              <a:spcBef>
                <a:spcPts val="350"/>
              </a:spcBef>
              <a:spcAft>
                <a:spcPts val="0"/>
              </a:spcAft>
              <a:buSzPts val="1800"/>
              <a:buChar char="■"/>
              <a:defRPr/>
            </a:lvl8pPr>
            <a:lvl9pPr indent="-342900" lvl="8" marL="4114800" algn="l">
              <a:spcBef>
                <a:spcPts val="350"/>
              </a:spcBef>
              <a:spcAft>
                <a:spcPts val="0"/>
              </a:spcAft>
              <a:buSzPts val="1800"/>
              <a:buChar char="■"/>
              <a:defRPr/>
            </a:lvl9pPr>
          </a:lstStyle>
          <a:p/>
        </p:txBody>
      </p:sp>
      <p:sp>
        <p:nvSpPr>
          <p:cNvPr id="40" name="Google Shape;40;p18"/>
          <p:cNvSpPr txBox="1"/>
          <p:nvPr>
            <p:ph idx="10" type="dt"/>
          </p:nvPr>
        </p:nvSpPr>
        <p:spPr>
          <a:xfrm>
            <a:off x="6727032" y="6407944"/>
            <a:ext cx="1920240" cy="36576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1" name="Google Shape;41;p18"/>
          <p:cNvSpPr txBox="1"/>
          <p:nvPr>
            <p:ph idx="11" type="ftr"/>
          </p:nvPr>
        </p:nvSpPr>
        <p:spPr>
          <a:xfrm>
            <a:off x="4380072" y="6407944"/>
            <a:ext cx="2350681" cy="365125"/>
          </a:xfrm>
          <a:prstGeom prst="rect">
            <a:avLst/>
          </a:prstGeom>
          <a:noFill/>
          <a:ln>
            <a:noFill/>
          </a:ln>
        </p:spPr>
        <p:txBody>
          <a:bodyPr anchorCtr="0" anchor="b"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2" name="Google Shape;42;p18"/>
          <p:cNvSpPr txBox="1"/>
          <p:nvPr>
            <p:ph idx="12" type="sldNum"/>
          </p:nvPr>
        </p:nvSpPr>
        <p:spPr>
          <a:xfrm>
            <a:off x="8647272" y="6407944"/>
            <a:ext cx="365760" cy="365125"/>
          </a:xfrm>
          <a:prstGeom prst="rect">
            <a:avLst/>
          </a:prstGeom>
          <a:noFill/>
          <a:ln>
            <a:noFill/>
          </a:ln>
        </p:spPr>
        <p:txBody>
          <a:bodyPr anchorCtr="0" anchor="b"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fr-FR"/>
              <a:t>‹#›</a:t>
            </a:fld>
            <a:endParaRPr/>
          </a:p>
        </p:txBody>
      </p:sp>
      <p:sp>
        <p:nvSpPr>
          <p:cNvPr id="43" name="Google Shape;43;p18"/>
          <p:cNvSpPr/>
          <p:nvPr/>
        </p:nvSpPr>
        <p:spPr>
          <a:xfrm>
            <a:off x="3636680" y="3005472"/>
            <a:ext cx="182880" cy="228600"/>
          </a:xfrm>
          <a:prstGeom prst="chevron">
            <a:avLst>
              <a:gd fmla="val 50000" name="adj"/>
            </a:avLst>
          </a:prstGeom>
          <a:gradFill>
            <a:gsLst>
              <a:gs pos="0">
                <a:srgbClr val="1488A5"/>
              </a:gs>
              <a:gs pos="72000">
                <a:srgbClr val="4DB7DA"/>
              </a:gs>
              <a:gs pos="100000">
                <a:srgbClr val="7CC2DD"/>
              </a:gs>
            </a:gsLst>
            <a:lin ang="16200000" scaled="0"/>
          </a:gradFill>
          <a:ln cap="rnd" cmpd="sng" w="9525">
            <a:solidFill>
              <a:srgbClr val="20768B"/>
            </a:solidFill>
            <a:prstDash val="solid"/>
            <a:round/>
            <a:headEnd len="sm" w="sm" type="none"/>
            <a:tailEnd len="sm" w="sm" type="none"/>
          </a:ln>
          <a:effectLst>
            <a:outerShdw blurRad="50800" dir="5400000" dist="25400">
              <a:srgbClr val="000000">
                <a:alpha val="45882"/>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Lucida Sans"/>
              <a:ea typeface="Lucida Sans"/>
              <a:cs typeface="Lucida Sans"/>
              <a:sym typeface="Lucida Sans"/>
            </a:endParaRPr>
          </a:p>
        </p:txBody>
      </p:sp>
      <p:sp>
        <p:nvSpPr>
          <p:cNvPr id="44" name="Google Shape;44;p18"/>
          <p:cNvSpPr/>
          <p:nvPr/>
        </p:nvSpPr>
        <p:spPr>
          <a:xfrm>
            <a:off x="3450264" y="3005472"/>
            <a:ext cx="182880" cy="228600"/>
          </a:xfrm>
          <a:prstGeom prst="chevron">
            <a:avLst>
              <a:gd fmla="val 50000" name="adj"/>
            </a:avLst>
          </a:prstGeom>
          <a:gradFill>
            <a:gsLst>
              <a:gs pos="0">
                <a:srgbClr val="1488A5"/>
              </a:gs>
              <a:gs pos="72000">
                <a:srgbClr val="4DB7DA"/>
              </a:gs>
              <a:gs pos="100000">
                <a:srgbClr val="7CC2DD"/>
              </a:gs>
            </a:gsLst>
            <a:lin ang="16200000" scaled="0"/>
          </a:gradFill>
          <a:ln cap="rnd" cmpd="sng" w="9525">
            <a:solidFill>
              <a:srgbClr val="20768B"/>
            </a:solidFill>
            <a:prstDash val="solid"/>
            <a:round/>
            <a:headEnd len="sm" w="sm" type="none"/>
            <a:tailEnd len="sm" w="sm" type="none"/>
          </a:ln>
          <a:effectLst>
            <a:outerShdw blurRad="50800" dir="5400000" dist="25400">
              <a:srgbClr val="000000">
                <a:alpha val="45882"/>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Lucida Sans"/>
              <a:ea typeface="Lucida Sans"/>
              <a:cs typeface="Lucida Sans"/>
              <a:sym typeface="Lucida San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Deux contenus" type="twoObj">
  <p:cSld name="TWO_OBJECTS">
    <p:bg>
      <p:bgPr>
        <a:gradFill>
          <a:gsLst>
            <a:gs pos="0">
              <a:srgbClr val="B1B1B1"/>
            </a:gs>
            <a:gs pos="40000">
              <a:srgbClr val="9E9E9E"/>
            </a:gs>
            <a:gs pos="100000">
              <a:schemeClr val="dk1"/>
            </a:gs>
          </a:gsLst>
          <a:path path="circle">
            <a:fillToRect b="100%" l="100%"/>
          </a:path>
          <a:tileRect r="-100%" t="-100%"/>
        </a:gradFill>
      </p:bgPr>
    </p:bg>
    <p:spTree>
      <p:nvGrpSpPr>
        <p:cNvPr id="45" name="Shape 45"/>
        <p:cNvGrpSpPr/>
        <p:nvPr/>
      </p:nvGrpSpPr>
      <p:grpSpPr>
        <a:xfrm>
          <a:off x="0" y="0"/>
          <a:ext cx="0" cy="0"/>
          <a:chOff x="0" y="0"/>
          <a:chExt cx="0" cy="0"/>
        </a:xfrm>
      </p:grpSpPr>
      <p:sp>
        <p:nvSpPr>
          <p:cNvPr id="46" name="Google Shape;46;p19"/>
          <p:cNvSpPr txBox="1"/>
          <p:nvPr>
            <p:ph idx="1" type="body"/>
          </p:nvPr>
        </p:nvSpPr>
        <p:spPr>
          <a:xfrm>
            <a:off x="457200" y="1481328"/>
            <a:ext cx="4038600" cy="4525963"/>
          </a:xfrm>
          <a:prstGeom prst="rect">
            <a:avLst/>
          </a:prstGeom>
          <a:noFill/>
          <a:ln>
            <a:noFill/>
          </a:ln>
        </p:spPr>
        <p:txBody>
          <a:bodyPr anchorCtr="0" anchor="t" bIns="45700" lIns="91425" spcFirstLastPara="1" rIns="91425" wrap="square" tIns="45700">
            <a:normAutofit/>
          </a:bodyPr>
          <a:lstStyle>
            <a:lvl1pPr indent="-349504" lvl="0" marL="457200" algn="l">
              <a:spcBef>
                <a:spcPts val="400"/>
              </a:spcBef>
              <a:spcAft>
                <a:spcPts val="0"/>
              </a:spcAft>
              <a:buSzPts val="1904"/>
              <a:buChar char="🞂"/>
              <a:defRPr sz="2800"/>
            </a:lvl1pPr>
            <a:lvl2pPr indent="-381000" lvl="1" marL="914400" algn="l">
              <a:spcBef>
                <a:spcPts val="324"/>
              </a:spcBef>
              <a:spcAft>
                <a:spcPts val="0"/>
              </a:spcAft>
              <a:buSzPts val="2400"/>
              <a:buChar char="◦"/>
              <a:defRPr sz="2400"/>
            </a:lvl2pPr>
            <a:lvl3pPr indent="-355600" lvl="2" marL="1371600" algn="l">
              <a:spcBef>
                <a:spcPts val="350"/>
              </a:spcBef>
              <a:spcAft>
                <a:spcPts val="0"/>
              </a:spcAft>
              <a:buSzPts val="2000"/>
              <a:buChar char="●"/>
              <a:defRPr sz="2000"/>
            </a:lvl3pPr>
            <a:lvl4pPr indent="-342900" lvl="3" marL="1828800" algn="l">
              <a:spcBef>
                <a:spcPts val="350"/>
              </a:spcBef>
              <a:spcAft>
                <a:spcPts val="0"/>
              </a:spcAft>
              <a:buSzPts val="1800"/>
              <a:buChar char="●"/>
              <a:defRPr sz="1800"/>
            </a:lvl4pPr>
            <a:lvl5pPr indent="-342900" lvl="4" marL="2286000" algn="l">
              <a:spcBef>
                <a:spcPts val="350"/>
              </a:spcBef>
              <a:spcAft>
                <a:spcPts val="0"/>
              </a:spcAft>
              <a:buSzPts val="1800"/>
              <a:buChar char="●"/>
              <a:defRPr sz="1800"/>
            </a:lvl5pPr>
            <a:lvl6pPr indent="-342900" lvl="5" marL="2743200" algn="l">
              <a:spcBef>
                <a:spcPts val="350"/>
              </a:spcBef>
              <a:spcAft>
                <a:spcPts val="0"/>
              </a:spcAft>
              <a:buSzPts val="1800"/>
              <a:buChar char="■"/>
              <a:defRPr/>
            </a:lvl6pPr>
            <a:lvl7pPr indent="-342900" lvl="6" marL="3200400" algn="l">
              <a:spcBef>
                <a:spcPts val="350"/>
              </a:spcBef>
              <a:spcAft>
                <a:spcPts val="0"/>
              </a:spcAft>
              <a:buSzPts val="1800"/>
              <a:buChar char="■"/>
              <a:defRPr/>
            </a:lvl7pPr>
            <a:lvl8pPr indent="-342900" lvl="7" marL="3657600" algn="l">
              <a:spcBef>
                <a:spcPts val="350"/>
              </a:spcBef>
              <a:spcAft>
                <a:spcPts val="0"/>
              </a:spcAft>
              <a:buSzPts val="1800"/>
              <a:buChar char="■"/>
              <a:defRPr/>
            </a:lvl8pPr>
            <a:lvl9pPr indent="-342900" lvl="8" marL="4114800" algn="l">
              <a:spcBef>
                <a:spcPts val="350"/>
              </a:spcBef>
              <a:spcAft>
                <a:spcPts val="0"/>
              </a:spcAft>
              <a:buSzPts val="1800"/>
              <a:buChar char="■"/>
              <a:defRPr/>
            </a:lvl9pPr>
          </a:lstStyle>
          <a:p/>
        </p:txBody>
      </p:sp>
      <p:sp>
        <p:nvSpPr>
          <p:cNvPr id="47" name="Google Shape;47;p19"/>
          <p:cNvSpPr txBox="1"/>
          <p:nvPr>
            <p:ph idx="2" type="body"/>
          </p:nvPr>
        </p:nvSpPr>
        <p:spPr>
          <a:xfrm>
            <a:off x="4648200" y="1481328"/>
            <a:ext cx="4038600" cy="4525963"/>
          </a:xfrm>
          <a:prstGeom prst="rect">
            <a:avLst/>
          </a:prstGeom>
          <a:noFill/>
          <a:ln>
            <a:noFill/>
          </a:ln>
        </p:spPr>
        <p:txBody>
          <a:bodyPr anchorCtr="0" anchor="t" bIns="45700" lIns="91425" spcFirstLastPara="1" rIns="91425" wrap="square" tIns="45700">
            <a:normAutofit/>
          </a:bodyPr>
          <a:lstStyle>
            <a:lvl1pPr indent="-349504" lvl="0" marL="457200" algn="l">
              <a:spcBef>
                <a:spcPts val="400"/>
              </a:spcBef>
              <a:spcAft>
                <a:spcPts val="0"/>
              </a:spcAft>
              <a:buSzPts val="1904"/>
              <a:buChar char="🞂"/>
              <a:defRPr sz="2800"/>
            </a:lvl1pPr>
            <a:lvl2pPr indent="-381000" lvl="1" marL="914400" algn="l">
              <a:spcBef>
                <a:spcPts val="324"/>
              </a:spcBef>
              <a:spcAft>
                <a:spcPts val="0"/>
              </a:spcAft>
              <a:buSzPts val="2400"/>
              <a:buChar char="◦"/>
              <a:defRPr sz="2400"/>
            </a:lvl2pPr>
            <a:lvl3pPr indent="-355600" lvl="2" marL="1371600" algn="l">
              <a:spcBef>
                <a:spcPts val="350"/>
              </a:spcBef>
              <a:spcAft>
                <a:spcPts val="0"/>
              </a:spcAft>
              <a:buSzPts val="2000"/>
              <a:buChar char="●"/>
              <a:defRPr sz="2000"/>
            </a:lvl3pPr>
            <a:lvl4pPr indent="-342900" lvl="3" marL="1828800" algn="l">
              <a:spcBef>
                <a:spcPts val="350"/>
              </a:spcBef>
              <a:spcAft>
                <a:spcPts val="0"/>
              </a:spcAft>
              <a:buSzPts val="1800"/>
              <a:buChar char="●"/>
              <a:defRPr sz="1800"/>
            </a:lvl4pPr>
            <a:lvl5pPr indent="-342900" lvl="4" marL="2286000" algn="l">
              <a:spcBef>
                <a:spcPts val="350"/>
              </a:spcBef>
              <a:spcAft>
                <a:spcPts val="0"/>
              </a:spcAft>
              <a:buSzPts val="1800"/>
              <a:buChar char="●"/>
              <a:defRPr sz="1800"/>
            </a:lvl5pPr>
            <a:lvl6pPr indent="-342900" lvl="5" marL="2743200" algn="l">
              <a:spcBef>
                <a:spcPts val="350"/>
              </a:spcBef>
              <a:spcAft>
                <a:spcPts val="0"/>
              </a:spcAft>
              <a:buSzPts val="1800"/>
              <a:buChar char="■"/>
              <a:defRPr/>
            </a:lvl6pPr>
            <a:lvl7pPr indent="-342900" lvl="6" marL="3200400" algn="l">
              <a:spcBef>
                <a:spcPts val="350"/>
              </a:spcBef>
              <a:spcAft>
                <a:spcPts val="0"/>
              </a:spcAft>
              <a:buSzPts val="1800"/>
              <a:buChar char="■"/>
              <a:defRPr/>
            </a:lvl7pPr>
            <a:lvl8pPr indent="-342900" lvl="7" marL="3657600" algn="l">
              <a:spcBef>
                <a:spcPts val="350"/>
              </a:spcBef>
              <a:spcAft>
                <a:spcPts val="0"/>
              </a:spcAft>
              <a:buSzPts val="1800"/>
              <a:buChar char="■"/>
              <a:defRPr/>
            </a:lvl8pPr>
            <a:lvl9pPr indent="-342900" lvl="8" marL="4114800" algn="l">
              <a:spcBef>
                <a:spcPts val="350"/>
              </a:spcBef>
              <a:spcAft>
                <a:spcPts val="0"/>
              </a:spcAft>
              <a:buSzPts val="1800"/>
              <a:buChar char="■"/>
              <a:defRPr/>
            </a:lvl9pPr>
          </a:lstStyle>
          <a:p/>
        </p:txBody>
      </p:sp>
      <p:sp>
        <p:nvSpPr>
          <p:cNvPr id="48" name="Google Shape;48;p19"/>
          <p:cNvSpPr txBox="1"/>
          <p:nvPr>
            <p:ph idx="10" type="dt"/>
          </p:nvPr>
        </p:nvSpPr>
        <p:spPr>
          <a:xfrm>
            <a:off x="6727032" y="6407944"/>
            <a:ext cx="1920240" cy="36576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9" name="Google Shape;49;p19"/>
          <p:cNvSpPr txBox="1"/>
          <p:nvPr>
            <p:ph idx="11" type="ftr"/>
          </p:nvPr>
        </p:nvSpPr>
        <p:spPr>
          <a:xfrm>
            <a:off x="4380072" y="6407944"/>
            <a:ext cx="2350681" cy="365125"/>
          </a:xfrm>
          <a:prstGeom prst="rect">
            <a:avLst/>
          </a:prstGeom>
          <a:noFill/>
          <a:ln>
            <a:noFill/>
          </a:ln>
        </p:spPr>
        <p:txBody>
          <a:bodyPr anchorCtr="0" anchor="b"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0" name="Google Shape;50;p19"/>
          <p:cNvSpPr txBox="1"/>
          <p:nvPr>
            <p:ph idx="12" type="sldNum"/>
          </p:nvPr>
        </p:nvSpPr>
        <p:spPr>
          <a:xfrm>
            <a:off x="8647272" y="6407944"/>
            <a:ext cx="365760" cy="365125"/>
          </a:xfrm>
          <a:prstGeom prst="rect">
            <a:avLst/>
          </a:prstGeom>
          <a:noFill/>
          <a:ln>
            <a:noFill/>
          </a:ln>
        </p:spPr>
        <p:txBody>
          <a:bodyPr anchorCtr="0" anchor="b"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fr-FR"/>
              <a:t>‹#›</a:t>
            </a:fld>
            <a:endParaRPr/>
          </a:p>
        </p:txBody>
      </p:sp>
      <p:sp>
        <p:nvSpPr>
          <p:cNvPr id="51" name="Google Shape;51;p19"/>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Clr>
                <a:schemeClr val="lt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araison" showMasterSp="0" type="twoTxTwoObj">
  <p:cSld name="TWO_OBJECTS_WITH_TEXT">
    <p:bg>
      <p:bgPr>
        <a:blipFill rotWithShape="1">
          <a:blip r:embed="rId2">
            <a:alphaModFix/>
          </a:blip>
          <a:tile algn="tl" flip="none" tx="0" sx="50000" ty="0" sy="50000"/>
        </a:blipFill>
      </p:bgPr>
    </p:bg>
    <p:spTree>
      <p:nvGrpSpPr>
        <p:cNvPr id="52" name="Shape 52"/>
        <p:cNvGrpSpPr/>
        <p:nvPr/>
      </p:nvGrpSpPr>
      <p:grpSpPr>
        <a:xfrm>
          <a:off x="0" y="0"/>
          <a:ext cx="0" cy="0"/>
          <a:chOff x="0" y="0"/>
          <a:chExt cx="0" cy="0"/>
        </a:xfrm>
      </p:grpSpPr>
      <p:sp>
        <p:nvSpPr>
          <p:cNvPr id="53" name="Google Shape;53;p20"/>
          <p:cNvSpPr txBox="1"/>
          <p:nvPr>
            <p:ph type="title"/>
          </p:nvPr>
        </p:nvSpPr>
        <p:spPr>
          <a:xfrm>
            <a:off x="457200" y="273050"/>
            <a:ext cx="8229600" cy="1143000"/>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Clr>
                <a:schemeClr val="dk2"/>
              </a:buClr>
              <a:buSzPts val="4100"/>
              <a:buFont typeface="Lucida Sans"/>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4" name="Google Shape;54;p20"/>
          <p:cNvSpPr txBox="1"/>
          <p:nvPr>
            <p:ph idx="1" type="body"/>
          </p:nvPr>
        </p:nvSpPr>
        <p:spPr>
          <a:xfrm>
            <a:off x="457200" y="5410200"/>
            <a:ext cx="4040188" cy="762000"/>
          </a:xfrm>
          <a:prstGeom prst="rect">
            <a:avLst/>
          </a:prstGeom>
          <a:solidFill>
            <a:schemeClr val="accent1"/>
          </a:solidFill>
          <a:ln cap="flat" cmpd="sng" w="9650">
            <a:solidFill>
              <a:schemeClr val="accent1"/>
            </a:solidFill>
            <a:prstDash val="solid"/>
            <a:miter lim="800000"/>
            <a:headEnd len="sm" w="sm" type="none"/>
            <a:tailEnd len="sm" w="sm" type="none"/>
          </a:ln>
        </p:spPr>
        <p:txBody>
          <a:bodyPr anchorCtr="0" anchor="ctr" bIns="45700" lIns="182875" spcFirstLastPara="1" rIns="91425" wrap="square" tIns="45700">
            <a:normAutofit/>
          </a:bodyPr>
          <a:lstStyle>
            <a:lvl1pPr indent="-228600" lvl="0" marL="457200" algn="l">
              <a:spcBef>
                <a:spcPts val="400"/>
              </a:spcBef>
              <a:spcAft>
                <a:spcPts val="0"/>
              </a:spcAft>
              <a:buSzPts val="1632"/>
              <a:buNone/>
              <a:defRPr b="0" sz="2400">
                <a:solidFill>
                  <a:schemeClr val="lt1"/>
                </a:solidFill>
              </a:defRPr>
            </a:lvl1pPr>
            <a:lvl2pPr indent="-228600" lvl="1" marL="914400" algn="l">
              <a:spcBef>
                <a:spcPts val="324"/>
              </a:spcBef>
              <a:spcAft>
                <a:spcPts val="0"/>
              </a:spcAft>
              <a:buSzPts val="2000"/>
              <a:buNone/>
              <a:defRPr b="1" sz="2000"/>
            </a:lvl2pPr>
            <a:lvl3pPr indent="-228600" lvl="2" marL="1371600" algn="l">
              <a:spcBef>
                <a:spcPts val="350"/>
              </a:spcBef>
              <a:spcAft>
                <a:spcPts val="0"/>
              </a:spcAft>
              <a:buSzPts val="1800"/>
              <a:buNone/>
              <a:defRPr b="1" sz="1800"/>
            </a:lvl3pPr>
            <a:lvl4pPr indent="-228600" lvl="3" marL="1828800" algn="l">
              <a:spcBef>
                <a:spcPts val="350"/>
              </a:spcBef>
              <a:spcAft>
                <a:spcPts val="0"/>
              </a:spcAft>
              <a:buSzPts val="1600"/>
              <a:buNone/>
              <a:defRPr b="1" sz="1600"/>
            </a:lvl4pPr>
            <a:lvl5pPr indent="-228600" lvl="4" marL="2286000" algn="l">
              <a:spcBef>
                <a:spcPts val="350"/>
              </a:spcBef>
              <a:spcAft>
                <a:spcPts val="0"/>
              </a:spcAft>
              <a:buSzPts val="1600"/>
              <a:buNone/>
              <a:defRPr b="1" sz="1600"/>
            </a:lvl5pPr>
            <a:lvl6pPr indent="-342900" lvl="5" marL="2743200" algn="l">
              <a:spcBef>
                <a:spcPts val="350"/>
              </a:spcBef>
              <a:spcAft>
                <a:spcPts val="0"/>
              </a:spcAft>
              <a:buSzPts val="1800"/>
              <a:buChar char="■"/>
              <a:defRPr/>
            </a:lvl6pPr>
            <a:lvl7pPr indent="-342900" lvl="6" marL="3200400" algn="l">
              <a:spcBef>
                <a:spcPts val="350"/>
              </a:spcBef>
              <a:spcAft>
                <a:spcPts val="0"/>
              </a:spcAft>
              <a:buSzPts val="1800"/>
              <a:buChar char="■"/>
              <a:defRPr/>
            </a:lvl7pPr>
            <a:lvl8pPr indent="-342900" lvl="7" marL="3657600" algn="l">
              <a:spcBef>
                <a:spcPts val="350"/>
              </a:spcBef>
              <a:spcAft>
                <a:spcPts val="0"/>
              </a:spcAft>
              <a:buSzPts val="1800"/>
              <a:buChar char="■"/>
              <a:defRPr/>
            </a:lvl8pPr>
            <a:lvl9pPr indent="-342900" lvl="8" marL="4114800" algn="l">
              <a:spcBef>
                <a:spcPts val="350"/>
              </a:spcBef>
              <a:spcAft>
                <a:spcPts val="0"/>
              </a:spcAft>
              <a:buSzPts val="1800"/>
              <a:buChar char="■"/>
              <a:defRPr/>
            </a:lvl9pPr>
          </a:lstStyle>
          <a:p/>
        </p:txBody>
      </p:sp>
      <p:sp>
        <p:nvSpPr>
          <p:cNvPr id="55" name="Google Shape;55;p20"/>
          <p:cNvSpPr txBox="1"/>
          <p:nvPr>
            <p:ph idx="2" type="body"/>
          </p:nvPr>
        </p:nvSpPr>
        <p:spPr>
          <a:xfrm>
            <a:off x="4645026" y="5410200"/>
            <a:ext cx="4041775" cy="762000"/>
          </a:xfrm>
          <a:prstGeom prst="rect">
            <a:avLst/>
          </a:prstGeom>
          <a:solidFill>
            <a:schemeClr val="accent1"/>
          </a:solidFill>
          <a:ln cap="flat" cmpd="sng" w="9650">
            <a:solidFill>
              <a:schemeClr val="accent1"/>
            </a:solidFill>
            <a:prstDash val="solid"/>
            <a:miter lim="800000"/>
            <a:headEnd len="sm" w="sm" type="none"/>
            <a:tailEnd len="sm" w="sm" type="none"/>
          </a:ln>
        </p:spPr>
        <p:txBody>
          <a:bodyPr anchorCtr="0" anchor="ctr" bIns="45700" lIns="182875" spcFirstLastPara="1" rIns="91425" wrap="square" tIns="45700">
            <a:normAutofit/>
          </a:bodyPr>
          <a:lstStyle>
            <a:lvl1pPr indent="-228600" lvl="0" marL="457200" algn="l">
              <a:spcBef>
                <a:spcPts val="400"/>
              </a:spcBef>
              <a:spcAft>
                <a:spcPts val="0"/>
              </a:spcAft>
              <a:buSzPts val="1632"/>
              <a:buNone/>
              <a:defRPr b="0" sz="2400">
                <a:solidFill>
                  <a:schemeClr val="lt1"/>
                </a:solidFill>
              </a:defRPr>
            </a:lvl1pPr>
            <a:lvl2pPr indent="-228600" lvl="1" marL="914400" algn="l">
              <a:spcBef>
                <a:spcPts val="324"/>
              </a:spcBef>
              <a:spcAft>
                <a:spcPts val="0"/>
              </a:spcAft>
              <a:buSzPts val="2000"/>
              <a:buNone/>
              <a:defRPr b="1" sz="2000"/>
            </a:lvl2pPr>
            <a:lvl3pPr indent="-228600" lvl="2" marL="1371600" algn="l">
              <a:spcBef>
                <a:spcPts val="350"/>
              </a:spcBef>
              <a:spcAft>
                <a:spcPts val="0"/>
              </a:spcAft>
              <a:buSzPts val="1800"/>
              <a:buNone/>
              <a:defRPr b="1" sz="1800"/>
            </a:lvl3pPr>
            <a:lvl4pPr indent="-228600" lvl="3" marL="1828800" algn="l">
              <a:spcBef>
                <a:spcPts val="350"/>
              </a:spcBef>
              <a:spcAft>
                <a:spcPts val="0"/>
              </a:spcAft>
              <a:buSzPts val="1600"/>
              <a:buNone/>
              <a:defRPr b="1" sz="1600"/>
            </a:lvl4pPr>
            <a:lvl5pPr indent="-228600" lvl="4" marL="2286000" algn="l">
              <a:spcBef>
                <a:spcPts val="350"/>
              </a:spcBef>
              <a:spcAft>
                <a:spcPts val="0"/>
              </a:spcAft>
              <a:buSzPts val="1600"/>
              <a:buNone/>
              <a:defRPr b="1" sz="1600"/>
            </a:lvl5pPr>
            <a:lvl6pPr indent="-342900" lvl="5" marL="2743200" algn="l">
              <a:spcBef>
                <a:spcPts val="350"/>
              </a:spcBef>
              <a:spcAft>
                <a:spcPts val="0"/>
              </a:spcAft>
              <a:buSzPts val="1800"/>
              <a:buChar char="■"/>
              <a:defRPr/>
            </a:lvl6pPr>
            <a:lvl7pPr indent="-342900" lvl="6" marL="3200400" algn="l">
              <a:spcBef>
                <a:spcPts val="350"/>
              </a:spcBef>
              <a:spcAft>
                <a:spcPts val="0"/>
              </a:spcAft>
              <a:buSzPts val="1800"/>
              <a:buChar char="■"/>
              <a:defRPr/>
            </a:lvl7pPr>
            <a:lvl8pPr indent="-342900" lvl="7" marL="3657600" algn="l">
              <a:spcBef>
                <a:spcPts val="350"/>
              </a:spcBef>
              <a:spcAft>
                <a:spcPts val="0"/>
              </a:spcAft>
              <a:buSzPts val="1800"/>
              <a:buChar char="■"/>
              <a:defRPr/>
            </a:lvl8pPr>
            <a:lvl9pPr indent="-342900" lvl="8" marL="4114800" algn="l">
              <a:spcBef>
                <a:spcPts val="350"/>
              </a:spcBef>
              <a:spcAft>
                <a:spcPts val="0"/>
              </a:spcAft>
              <a:buSzPts val="1800"/>
              <a:buChar char="■"/>
              <a:defRPr/>
            </a:lvl9pPr>
          </a:lstStyle>
          <a:p/>
        </p:txBody>
      </p:sp>
      <p:sp>
        <p:nvSpPr>
          <p:cNvPr id="56" name="Google Shape;56;p20"/>
          <p:cNvSpPr txBox="1"/>
          <p:nvPr>
            <p:ph idx="3" type="body"/>
          </p:nvPr>
        </p:nvSpPr>
        <p:spPr>
          <a:xfrm>
            <a:off x="457200" y="1444294"/>
            <a:ext cx="4040188" cy="3941763"/>
          </a:xfrm>
          <a:prstGeom prst="rect">
            <a:avLst/>
          </a:prstGeom>
          <a:noFill/>
          <a:ln>
            <a:noFill/>
          </a:ln>
        </p:spPr>
        <p:txBody>
          <a:bodyPr anchorCtr="0" anchor="t" bIns="45700" lIns="91425" spcFirstLastPara="1" rIns="91425" wrap="square" tIns="45700">
            <a:normAutofit/>
          </a:bodyPr>
          <a:lstStyle>
            <a:lvl1pPr indent="-332232" lvl="0" marL="457200" algn="l">
              <a:spcBef>
                <a:spcPts val="400"/>
              </a:spcBef>
              <a:spcAft>
                <a:spcPts val="0"/>
              </a:spcAft>
              <a:buSzPts val="1632"/>
              <a:buChar char="🞂"/>
              <a:defRPr sz="2400"/>
            </a:lvl1pPr>
            <a:lvl2pPr indent="-355600" lvl="1" marL="914400" algn="l">
              <a:spcBef>
                <a:spcPts val="324"/>
              </a:spcBef>
              <a:spcAft>
                <a:spcPts val="0"/>
              </a:spcAft>
              <a:buSzPts val="2000"/>
              <a:buChar char="◦"/>
              <a:defRPr sz="2000"/>
            </a:lvl2pPr>
            <a:lvl3pPr indent="-342900" lvl="2" marL="1371600" algn="l">
              <a:spcBef>
                <a:spcPts val="350"/>
              </a:spcBef>
              <a:spcAft>
                <a:spcPts val="0"/>
              </a:spcAft>
              <a:buSzPts val="1800"/>
              <a:buChar char="●"/>
              <a:defRPr sz="1800"/>
            </a:lvl3pPr>
            <a:lvl4pPr indent="-330200" lvl="3" marL="1828800" algn="l">
              <a:spcBef>
                <a:spcPts val="350"/>
              </a:spcBef>
              <a:spcAft>
                <a:spcPts val="0"/>
              </a:spcAft>
              <a:buSzPts val="1600"/>
              <a:buChar char="●"/>
              <a:defRPr sz="1600"/>
            </a:lvl4pPr>
            <a:lvl5pPr indent="-330200" lvl="4" marL="2286000" algn="l">
              <a:spcBef>
                <a:spcPts val="350"/>
              </a:spcBef>
              <a:spcAft>
                <a:spcPts val="0"/>
              </a:spcAft>
              <a:buSzPts val="1600"/>
              <a:buChar char="●"/>
              <a:defRPr sz="1600"/>
            </a:lvl5pPr>
            <a:lvl6pPr indent="-342900" lvl="5" marL="2743200" algn="l">
              <a:spcBef>
                <a:spcPts val="350"/>
              </a:spcBef>
              <a:spcAft>
                <a:spcPts val="0"/>
              </a:spcAft>
              <a:buSzPts val="1800"/>
              <a:buChar char="■"/>
              <a:defRPr/>
            </a:lvl6pPr>
            <a:lvl7pPr indent="-342900" lvl="6" marL="3200400" algn="l">
              <a:spcBef>
                <a:spcPts val="350"/>
              </a:spcBef>
              <a:spcAft>
                <a:spcPts val="0"/>
              </a:spcAft>
              <a:buSzPts val="1800"/>
              <a:buChar char="■"/>
              <a:defRPr/>
            </a:lvl7pPr>
            <a:lvl8pPr indent="-342900" lvl="7" marL="3657600" algn="l">
              <a:spcBef>
                <a:spcPts val="350"/>
              </a:spcBef>
              <a:spcAft>
                <a:spcPts val="0"/>
              </a:spcAft>
              <a:buSzPts val="1800"/>
              <a:buChar char="■"/>
              <a:defRPr/>
            </a:lvl8pPr>
            <a:lvl9pPr indent="-342900" lvl="8" marL="4114800" algn="l">
              <a:spcBef>
                <a:spcPts val="350"/>
              </a:spcBef>
              <a:spcAft>
                <a:spcPts val="0"/>
              </a:spcAft>
              <a:buSzPts val="1800"/>
              <a:buChar char="■"/>
              <a:defRPr/>
            </a:lvl9pPr>
          </a:lstStyle>
          <a:p/>
        </p:txBody>
      </p:sp>
      <p:sp>
        <p:nvSpPr>
          <p:cNvPr id="57" name="Google Shape;57;p20"/>
          <p:cNvSpPr txBox="1"/>
          <p:nvPr>
            <p:ph idx="4" type="body"/>
          </p:nvPr>
        </p:nvSpPr>
        <p:spPr>
          <a:xfrm>
            <a:off x="4645025" y="1444294"/>
            <a:ext cx="4041775" cy="3941763"/>
          </a:xfrm>
          <a:prstGeom prst="rect">
            <a:avLst/>
          </a:prstGeom>
          <a:noFill/>
          <a:ln>
            <a:noFill/>
          </a:ln>
        </p:spPr>
        <p:txBody>
          <a:bodyPr anchorCtr="0" anchor="t" bIns="45700" lIns="91425" spcFirstLastPara="1" rIns="91425" wrap="square" tIns="45700">
            <a:normAutofit/>
          </a:bodyPr>
          <a:lstStyle>
            <a:lvl1pPr indent="-332232" lvl="0" marL="457200" algn="l">
              <a:spcBef>
                <a:spcPts val="0"/>
              </a:spcBef>
              <a:spcAft>
                <a:spcPts val="0"/>
              </a:spcAft>
              <a:buSzPts val="1632"/>
              <a:buChar char="🞂"/>
              <a:defRPr sz="2400"/>
            </a:lvl1pPr>
            <a:lvl2pPr indent="-355600" lvl="1" marL="914400" algn="l">
              <a:spcBef>
                <a:spcPts val="324"/>
              </a:spcBef>
              <a:spcAft>
                <a:spcPts val="0"/>
              </a:spcAft>
              <a:buSzPts val="2000"/>
              <a:buChar char="◦"/>
              <a:defRPr sz="2000"/>
            </a:lvl2pPr>
            <a:lvl3pPr indent="-342900" lvl="2" marL="1371600" algn="l">
              <a:spcBef>
                <a:spcPts val="350"/>
              </a:spcBef>
              <a:spcAft>
                <a:spcPts val="0"/>
              </a:spcAft>
              <a:buSzPts val="1800"/>
              <a:buChar char="●"/>
              <a:defRPr sz="1800"/>
            </a:lvl3pPr>
            <a:lvl4pPr indent="-330200" lvl="3" marL="1828800" algn="l">
              <a:spcBef>
                <a:spcPts val="350"/>
              </a:spcBef>
              <a:spcAft>
                <a:spcPts val="0"/>
              </a:spcAft>
              <a:buSzPts val="1600"/>
              <a:buChar char="●"/>
              <a:defRPr sz="1600"/>
            </a:lvl4pPr>
            <a:lvl5pPr indent="-330200" lvl="4" marL="2286000" algn="l">
              <a:spcBef>
                <a:spcPts val="350"/>
              </a:spcBef>
              <a:spcAft>
                <a:spcPts val="0"/>
              </a:spcAft>
              <a:buSzPts val="1600"/>
              <a:buChar char="●"/>
              <a:defRPr sz="1600"/>
            </a:lvl5pPr>
            <a:lvl6pPr indent="-342900" lvl="5" marL="2743200" algn="l">
              <a:spcBef>
                <a:spcPts val="350"/>
              </a:spcBef>
              <a:spcAft>
                <a:spcPts val="0"/>
              </a:spcAft>
              <a:buSzPts val="1800"/>
              <a:buChar char="■"/>
              <a:defRPr/>
            </a:lvl6pPr>
            <a:lvl7pPr indent="-342900" lvl="6" marL="3200400" algn="l">
              <a:spcBef>
                <a:spcPts val="350"/>
              </a:spcBef>
              <a:spcAft>
                <a:spcPts val="0"/>
              </a:spcAft>
              <a:buSzPts val="1800"/>
              <a:buChar char="■"/>
              <a:defRPr/>
            </a:lvl7pPr>
            <a:lvl8pPr indent="-342900" lvl="7" marL="3657600" algn="l">
              <a:spcBef>
                <a:spcPts val="350"/>
              </a:spcBef>
              <a:spcAft>
                <a:spcPts val="0"/>
              </a:spcAft>
              <a:buSzPts val="1800"/>
              <a:buChar char="■"/>
              <a:defRPr/>
            </a:lvl8pPr>
            <a:lvl9pPr indent="-342900" lvl="8" marL="4114800" algn="l">
              <a:spcBef>
                <a:spcPts val="350"/>
              </a:spcBef>
              <a:spcAft>
                <a:spcPts val="0"/>
              </a:spcAft>
              <a:buSzPts val="1800"/>
              <a:buChar char="■"/>
              <a:defRPr/>
            </a:lvl9pPr>
          </a:lstStyle>
          <a:p/>
        </p:txBody>
      </p:sp>
      <p:sp>
        <p:nvSpPr>
          <p:cNvPr id="58" name="Google Shape;58;p20"/>
          <p:cNvSpPr txBox="1"/>
          <p:nvPr>
            <p:ph idx="10" type="dt"/>
          </p:nvPr>
        </p:nvSpPr>
        <p:spPr>
          <a:xfrm>
            <a:off x="6727032" y="6407944"/>
            <a:ext cx="1920240" cy="36576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20"/>
          <p:cNvSpPr txBox="1"/>
          <p:nvPr>
            <p:ph idx="11" type="ftr"/>
          </p:nvPr>
        </p:nvSpPr>
        <p:spPr>
          <a:xfrm>
            <a:off x="4380072" y="6407944"/>
            <a:ext cx="2350681" cy="365125"/>
          </a:xfrm>
          <a:prstGeom prst="rect">
            <a:avLst/>
          </a:prstGeom>
          <a:noFill/>
          <a:ln>
            <a:noFill/>
          </a:ln>
        </p:spPr>
        <p:txBody>
          <a:bodyPr anchorCtr="0" anchor="b"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20"/>
          <p:cNvSpPr txBox="1"/>
          <p:nvPr>
            <p:ph idx="12" type="sldNum"/>
          </p:nvPr>
        </p:nvSpPr>
        <p:spPr>
          <a:xfrm>
            <a:off x="8647272" y="6407944"/>
            <a:ext cx="365760" cy="365125"/>
          </a:xfrm>
          <a:prstGeom prst="rect">
            <a:avLst/>
          </a:prstGeom>
          <a:noFill/>
          <a:ln>
            <a:noFill/>
          </a:ln>
        </p:spPr>
        <p:txBody>
          <a:bodyPr anchorCtr="0" anchor="b"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re seul" type="titleOnly">
  <p:cSld name="TITLE_ONLY">
    <p:bg>
      <p:bgPr>
        <a:gradFill>
          <a:gsLst>
            <a:gs pos="0">
              <a:srgbClr val="B1B1B1"/>
            </a:gs>
            <a:gs pos="40000">
              <a:srgbClr val="9E9E9E"/>
            </a:gs>
            <a:gs pos="100000">
              <a:schemeClr val="dk1"/>
            </a:gs>
          </a:gsLst>
          <a:path path="circle">
            <a:fillToRect b="100%" l="100%"/>
          </a:path>
          <a:tileRect r="-100%" t="-100%"/>
        </a:gradFill>
      </p:bgPr>
    </p:bg>
    <p:spTree>
      <p:nvGrpSpPr>
        <p:cNvPr id="61" name="Shape 61"/>
        <p:cNvGrpSpPr/>
        <p:nvPr/>
      </p:nvGrpSpPr>
      <p:grpSpPr>
        <a:xfrm>
          <a:off x="0" y="0"/>
          <a:ext cx="0" cy="0"/>
          <a:chOff x="0" y="0"/>
          <a:chExt cx="0" cy="0"/>
        </a:xfrm>
      </p:grpSpPr>
      <p:sp>
        <p:nvSpPr>
          <p:cNvPr id="62" name="Google Shape;62;p21"/>
          <p:cNvSpPr txBox="1"/>
          <p:nvPr>
            <p:ph idx="10" type="dt"/>
          </p:nvPr>
        </p:nvSpPr>
        <p:spPr>
          <a:xfrm>
            <a:off x="6727032" y="6407944"/>
            <a:ext cx="1920240" cy="36576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3" name="Google Shape;63;p21"/>
          <p:cNvSpPr txBox="1"/>
          <p:nvPr>
            <p:ph idx="11" type="ftr"/>
          </p:nvPr>
        </p:nvSpPr>
        <p:spPr>
          <a:xfrm>
            <a:off x="4380072" y="6407944"/>
            <a:ext cx="2350681" cy="365125"/>
          </a:xfrm>
          <a:prstGeom prst="rect">
            <a:avLst/>
          </a:prstGeom>
          <a:noFill/>
          <a:ln>
            <a:noFill/>
          </a:ln>
        </p:spPr>
        <p:txBody>
          <a:bodyPr anchorCtr="0" anchor="b"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4" name="Google Shape;64;p21"/>
          <p:cNvSpPr txBox="1"/>
          <p:nvPr>
            <p:ph idx="12" type="sldNum"/>
          </p:nvPr>
        </p:nvSpPr>
        <p:spPr>
          <a:xfrm>
            <a:off x="8647272" y="6407944"/>
            <a:ext cx="365760" cy="365125"/>
          </a:xfrm>
          <a:prstGeom prst="rect">
            <a:avLst/>
          </a:prstGeom>
          <a:noFill/>
          <a:ln>
            <a:noFill/>
          </a:ln>
        </p:spPr>
        <p:txBody>
          <a:bodyPr anchorCtr="0" anchor="b"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fr-FR"/>
              <a:t>‹#›</a:t>
            </a:fld>
            <a:endParaRPr/>
          </a:p>
        </p:txBody>
      </p:sp>
      <p:sp>
        <p:nvSpPr>
          <p:cNvPr id="65" name="Google Shape;65;p2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Clr>
                <a:schemeClr val="lt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Vide" type="blank">
  <p:cSld name="BLANK">
    <p:spTree>
      <p:nvGrpSpPr>
        <p:cNvPr id="66" name="Shape 66"/>
        <p:cNvGrpSpPr/>
        <p:nvPr/>
      </p:nvGrpSpPr>
      <p:grpSpPr>
        <a:xfrm>
          <a:off x="0" y="0"/>
          <a:ext cx="0" cy="0"/>
          <a:chOff x="0" y="0"/>
          <a:chExt cx="0" cy="0"/>
        </a:xfrm>
      </p:grpSpPr>
      <p:sp>
        <p:nvSpPr>
          <p:cNvPr id="67" name="Google Shape;67;p22"/>
          <p:cNvSpPr txBox="1"/>
          <p:nvPr>
            <p:ph idx="10" type="dt"/>
          </p:nvPr>
        </p:nvSpPr>
        <p:spPr>
          <a:xfrm>
            <a:off x="6727032" y="6407944"/>
            <a:ext cx="1920240" cy="36576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8" name="Google Shape;68;p22"/>
          <p:cNvSpPr txBox="1"/>
          <p:nvPr>
            <p:ph idx="11" type="ftr"/>
          </p:nvPr>
        </p:nvSpPr>
        <p:spPr>
          <a:xfrm>
            <a:off x="4380072" y="6407944"/>
            <a:ext cx="2350681" cy="365125"/>
          </a:xfrm>
          <a:prstGeom prst="rect">
            <a:avLst/>
          </a:prstGeom>
          <a:noFill/>
          <a:ln>
            <a:noFill/>
          </a:ln>
        </p:spPr>
        <p:txBody>
          <a:bodyPr anchorCtr="0" anchor="b"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9" name="Google Shape;69;p22"/>
          <p:cNvSpPr txBox="1"/>
          <p:nvPr>
            <p:ph idx="12" type="sldNum"/>
          </p:nvPr>
        </p:nvSpPr>
        <p:spPr>
          <a:xfrm>
            <a:off x="8647272" y="6407944"/>
            <a:ext cx="365760" cy="365125"/>
          </a:xfrm>
          <a:prstGeom prst="rect">
            <a:avLst/>
          </a:prstGeom>
          <a:noFill/>
          <a:ln>
            <a:noFill/>
          </a:ln>
        </p:spPr>
        <p:txBody>
          <a:bodyPr anchorCtr="0" anchor="b"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u avec légende" showMasterSp="0" type="objTx">
  <p:cSld name="OBJECT_WITH_CAPTION_TEXT">
    <p:bg>
      <p:bgPr>
        <a:blipFill rotWithShape="1">
          <a:blip r:embed="rId2">
            <a:alphaModFix/>
          </a:blip>
          <a:tile algn="tl" flip="none" tx="0" sx="50000" ty="0" sy="50000"/>
        </a:blipFill>
      </p:bgPr>
    </p:bg>
    <p:spTree>
      <p:nvGrpSpPr>
        <p:cNvPr id="70" name="Shape 70"/>
        <p:cNvGrpSpPr/>
        <p:nvPr/>
      </p:nvGrpSpPr>
      <p:grpSpPr>
        <a:xfrm>
          <a:off x="0" y="0"/>
          <a:ext cx="0" cy="0"/>
          <a:chOff x="0" y="0"/>
          <a:chExt cx="0" cy="0"/>
        </a:xfrm>
      </p:grpSpPr>
      <p:sp>
        <p:nvSpPr>
          <p:cNvPr id="71" name="Google Shape;71;p23"/>
          <p:cNvSpPr txBox="1"/>
          <p:nvPr>
            <p:ph type="title"/>
          </p:nvPr>
        </p:nvSpPr>
        <p:spPr>
          <a:xfrm>
            <a:off x="914400" y="4876800"/>
            <a:ext cx="7481776" cy="457200"/>
          </a:xfrm>
          <a:prstGeom prst="rect">
            <a:avLst/>
          </a:prstGeom>
          <a:noFill/>
          <a:ln>
            <a:noFill/>
          </a:ln>
        </p:spPr>
        <p:txBody>
          <a:bodyPr anchorCtr="0" anchor="t" bIns="45700" lIns="91425" spcFirstLastPara="1" rIns="91425" wrap="square" tIns="45700">
            <a:noAutofit/>
          </a:bodyPr>
          <a:lstStyle>
            <a:lvl1pPr lvl="0" algn="r">
              <a:spcBef>
                <a:spcPts val="0"/>
              </a:spcBef>
              <a:spcAft>
                <a:spcPts val="0"/>
              </a:spcAft>
              <a:buClr>
                <a:schemeClr val="accent1"/>
              </a:buClr>
              <a:buSzPts val="2500"/>
              <a:buFont typeface="Lucida Sans"/>
              <a:buNone/>
              <a:defRPr b="0" sz="2500">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2" name="Google Shape;72;p23"/>
          <p:cNvSpPr txBox="1"/>
          <p:nvPr>
            <p:ph idx="1" type="body"/>
          </p:nvPr>
        </p:nvSpPr>
        <p:spPr>
          <a:xfrm>
            <a:off x="4419600" y="5355102"/>
            <a:ext cx="3974592" cy="914400"/>
          </a:xfrm>
          <a:prstGeom prst="rect">
            <a:avLst/>
          </a:prstGeom>
          <a:noFill/>
          <a:ln>
            <a:noFill/>
          </a:ln>
        </p:spPr>
        <p:txBody>
          <a:bodyPr anchorCtr="0" anchor="t" bIns="45700" lIns="91425" spcFirstLastPara="1" rIns="91425" wrap="square" tIns="45700">
            <a:normAutofit/>
          </a:bodyPr>
          <a:lstStyle>
            <a:lvl1pPr indent="-228600" lvl="0" marL="457200" algn="r">
              <a:spcBef>
                <a:spcPts val="400"/>
              </a:spcBef>
              <a:spcAft>
                <a:spcPts val="0"/>
              </a:spcAft>
              <a:buSzPts val="1088"/>
              <a:buNone/>
              <a:defRPr sz="1600"/>
            </a:lvl1pPr>
            <a:lvl2pPr indent="-228600" lvl="1" marL="914400" algn="l">
              <a:spcBef>
                <a:spcPts val="324"/>
              </a:spcBef>
              <a:spcAft>
                <a:spcPts val="0"/>
              </a:spcAft>
              <a:buSzPts val="1200"/>
              <a:buNone/>
              <a:defRPr sz="1200"/>
            </a:lvl2pPr>
            <a:lvl3pPr indent="-228600" lvl="2" marL="1371600" algn="l">
              <a:spcBef>
                <a:spcPts val="350"/>
              </a:spcBef>
              <a:spcAft>
                <a:spcPts val="0"/>
              </a:spcAft>
              <a:buSzPts val="1000"/>
              <a:buNone/>
              <a:defRPr sz="1000"/>
            </a:lvl3pPr>
            <a:lvl4pPr indent="-228600" lvl="3" marL="1828800" algn="l">
              <a:spcBef>
                <a:spcPts val="350"/>
              </a:spcBef>
              <a:spcAft>
                <a:spcPts val="0"/>
              </a:spcAft>
              <a:buSzPts val="900"/>
              <a:buNone/>
              <a:defRPr sz="900"/>
            </a:lvl4pPr>
            <a:lvl5pPr indent="-228600" lvl="4" marL="2286000" algn="l">
              <a:spcBef>
                <a:spcPts val="350"/>
              </a:spcBef>
              <a:spcAft>
                <a:spcPts val="0"/>
              </a:spcAft>
              <a:buSzPts val="900"/>
              <a:buNone/>
              <a:defRPr sz="900"/>
            </a:lvl5pPr>
            <a:lvl6pPr indent="-342900" lvl="5" marL="2743200" algn="l">
              <a:spcBef>
                <a:spcPts val="350"/>
              </a:spcBef>
              <a:spcAft>
                <a:spcPts val="0"/>
              </a:spcAft>
              <a:buSzPts val="1800"/>
              <a:buChar char="■"/>
              <a:defRPr/>
            </a:lvl6pPr>
            <a:lvl7pPr indent="-342900" lvl="6" marL="3200400" algn="l">
              <a:spcBef>
                <a:spcPts val="350"/>
              </a:spcBef>
              <a:spcAft>
                <a:spcPts val="0"/>
              </a:spcAft>
              <a:buSzPts val="1800"/>
              <a:buChar char="■"/>
              <a:defRPr/>
            </a:lvl7pPr>
            <a:lvl8pPr indent="-342900" lvl="7" marL="3657600" algn="l">
              <a:spcBef>
                <a:spcPts val="350"/>
              </a:spcBef>
              <a:spcAft>
                <a:spcPts val="0"/>
              </a:spcAft>
              <a:buSzPts val="1800"/>
              <a:buChar char="■"/>
              <a:defRPr/>
            </a:lvl8pPr>
            <a:lvl9pPr indent="-342900" lvl="8" marL="4114800" algn="l">
              <a:spcBef>
                <a:spcPts val="350"/>
              </a:spcBef>
              <a:spcAft>
                <a:spcPts val="0"/>
              </a:spcAft>
              <a:buSzPts val="1800"/>
              <a:buChar char="■"/>
              <a:defRPr/>
            </a:lvl9pPr>
          </a:lstStyle>
          <a:p/>
        </p:txBody>
      </p:sp>
      <p:sp>
        <p:nvSpPr>
          <p:cNvPr id="73" name="Google Shape;73;p23"/>
          <p:cNvSpPr txBox="1"/>
          <p:nvPr>
            <p:ph idx="2" type="body"/>
          </p:nvPr>
        </p:nvSpPr>
        <p:spPr>
          <a:xfrm>
            <a:off x="914400" y="274320"/>
            <a:ext cx="7479792" cy="4572000"/>
          </a:xfrm>
          <a:prstGeom prst="rect">
            <a:avLst/>
          </a:prstGeom>
          <a:noFill/>
          <a:ln>
            <a:noFill/>
          </a:ln>
        </p:spPr>
        <p:txBody>
          <a:bodyPr anchorCtr="0" anchor="t" bIns="45700" lIns="91425" spcFirstLastPara="1" rIns="91425" wrap="square" tIns="45700">
            <a:normAutofit/>
          </a:bodyPr>
          <a:lstStyle>
            <a:lvl1pPr indent="-366776" lvl="0" marL="457200" algn="l">
              <a:spcBef>
                <a:spcPts val="400"/>
              </a:spcBef>
              <a:spcAft>
                <a:spcPts val="0"/>
              </a:spcAft>
              <a:buSzPts val="2176"/>
              <a:buChar char="🞂"/>
              <a:defRPr sz="3200"/>
            </a:lvl1pPr>
            <a:lvl2pPr indent="-406400" lvl="1" marL="914400" algn="l">
              <a:spcBef>
                <a:spcPts val="324"/>
              </a:spcBef>
              <a:spcAft>
                <a:spcPts val="0"/>
              </a:spcAft>
              <a:buSzPts val="2800"/>
              <a:buChar char="◦"/>
              <a:defRPr sz="2800"/>
            </a:lvl2pPr>
            <a:lvl3pPr indent="-381000" lvl="2" marL="1371600" algn="l">
              <a:spcBef>
                <a:spcPts val="350"/>
              </a:spcBef>
              <a:spcAft>
                <a:spcPts val="0"/>
              </a:spcAft>
              <a:buSzPts val="2400"/>
              <a:buChar char="●"/>
              <a:defRPr sz="2400"/>
            </a:lvl3pPr>
            <a:lvl4pPr indent="-355600" lvl="3" marL="1828800" algn="l">
              <a:spcBef>
                <a:spcPts val="350"/>
              </a:spcBef>
              <a:spcAft>
                <a:spcPts val="0"/>
              </a:spcAft>
              <a:buSzPts val="2000"/>
              <a:buChar char="●"/>
              <a:defRPr sz="2000"/>
            </a:lvl4pPr>
            <a:lvl5pPr indent="-355600" lvl="4" marL="2286000" algn="l">
              <a:spcBef>
                <a:spcPts val="350"/>
              </a:spcBef>
              <a:spcAft>
                <a:spcPts val="0"/>
              </a:spcAft>
              <a:buSzPts val="2000"/>
              <a:buChar char="●"/>
              <a:defRPr sz="2000"/>
            </a:lvl5pPr>
            <a:lvl6pPr indent="-342900" lvl="5" marL="2743200" algn="l">
              <a:spcBef>
                <a:spcPts val="350"/>
              </a:spcBef>
              <a:spcAft>
                <a:spcPts val="0"/>
              </a:spcAft>
              <a:buSzPts val="1800"/>
              <a:buChar char="■"/>
              <a:defRPr/>
            </a:lvl6pPr>
            <a:lvl7pPr indent="-342900" lvl="6" marL="3200400" algn="l">
              <a:spcBef>
                <a:spcPts val="350"/>
              </a:spcBef>
              <a:spcAft>
                <a:spcPts val="0"/>
              </a:spcAft>
              <a:buSzPts val="1800"/>
              <a:buChar char="■"/>
              <a:defRPr/>
            </a:lvl7pPr>
            <a:lvl8pPr indent="-342900" lvl="7" marL="3657600" algn="l">
              <a:spcBef>
                <a:spcPts val="350"/>
              </a:spcBef>
              <a:spcAft>
                <a:spcPts val="0"/>
              </a:spcAft>
              <a:buSzPts val="1800"/>
              <a:buChar char="■"/>
              <a:defRPr/>
            </a:lvl8pPr>
            <a:lvl9pPr indent="-342900" lvl="8" marL="4114800" algn="l">
              <a:spcBef>
                <a:spcPts val="350"/>
              </a:spcBef>
              <a:spcAft>
                <a:spcPts val="0"/>
              </a:spcAft>
              <a:buSzPts val="1800"/>
              <a:buChar char="■"/>
              <a:defRPr/>
            </a:lvl9pPr>
          </a:lstStyle>
          <a:p/>
        </p:txBody>
      </p:sp>
      <p:sp>
        <p:nvSpPr>
          <p:cNvPr id="74" name="Google Shape;74;p23"/>
          <p:cNvSpPr txBox="1"/>
          <p:nvPr>
            <p:ph idx="10" type="dt"/>
          </p:nvPr>
        </p:nvSpPr>
        <p:spPr>
          <a:xfrm>
            <a:off x="6727032" y="6407944"/>
            <a:ext cx="1920240" cy="36576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5" name="Google Shape;75;p23"/>
          <p:cNvSpPr txBox="1"/>
          <p:nvPr>
            <p:ph idx="11" type="ftr"/>
          </p:nvPr>
        </p:nvSpPr>
        <p:spPr>
          <a:xfrm>
            <a:off x="4380072" y="6407944"/>
            <a:ext cx="2350681" cy="365125"/>
          </a:xfrm>
          <a:prstGeom prst="rect">
            <a:avLst/>
          </a:prstGeom>
          <a:noFill/>
          <a:ln>
            <a:noFill/>
          </a:ln>
        </p:spPr>
        <p:txBody>
          <a:bodyPr anchorCtr="0" anchor="b"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23"/>
          <p:cNvSpPr txBox="1"/>
          <p:nvPr>
            <p:ph idx="12" type="sldNum"/>
          </p:nvPr>
        </p:nvSpPr>
        <p:spPr>
          <a:xfrm>
            <a:off x="8647272" y="6407944"/>
            <a:ext cx="365760" cy="365125"/>
          </a:xfrm>
          <a:prstGeom prst="rect">
            <a:avLst/>
          </a:prstGeom>
          <a:noFill/>
          <a:ln>
            <a:noFill/>
          </a:ln>
        </p:spPr>
        <p:txBody>
          <a:bodyPr anchorCtr="0" anchor="b"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Image avec légende" showMasterSp="0" type="picTx">
  <p:cSld name="PICTURE_WITH_CAPTION_TEXT">
    <p:bg>
      <p:bgPr>
        <a:gradFill>
          <a:gsLst>
            <a:gs pos="0">
              <a:srgbClr val="B1B1B1"/>
            </a:gs>
            <a:gs pos="40000">
              <a:srgbClr val="9E9E9E"/>
            </a:gs>
            <a:gs pos="100000">
              <a:schemeClr val="dk1"/>
            </a:gs>
          </a:gsLst>
          <a:path path="circle">
            <a:fillToRect b="100%" l="100%"/>
          </a:path>
          <a:tileRect r="-100%" t="-100%"/>
        </a:gradFill>
      </p:bgPr>
    </p:bg>
    <p:spTree>
      <p:nvGrpSpPr>
        <p:cNvPr id="77" name="Shape 77"/>
        <p:cNvGrpSpPr/>
        <p:nvPr/>
      </p:nvGrpSpPr>
      <p:grpSpPr>
        <a:xfrm>
          <a:off x="0" y="0"/>
          <a:ext cx="0" cy="0"/>
          <a:chOff x="0" y="0"/>
          <a:chExt cx="0" cy="0"/>
        </a:xfrm>
      </p:grpSpPr>
      <p:sp>
        <p:nvSpPr>
          <p:cNvPr id="78" name="Google Shape;78;p24"/>
          <p:cNvSpPr txBox="1"/>
          <p:nvPr>
            <p:ph idx="1" type="body"/>
          </p:nvPr>
        </p:nvSpPr>
        <p:spPr>
          <a:xfrm>
            <a:off x="1141232" y="5443402"/>
            <a:ext cx="7162800" cy="648232"/>
          </a:xfrm>
          <a:prstGeom prst="rect">
            <a:avLst/>
          </a:prstGeom>
          <a:noFill/>
          <a:ln>
            <a:noFill/>
          </a:ln>
        </p:spPr>
        <p:txBody>
          <a:bodyPr anchorCtr="0" anchor="t" bIns="45700" lIns="91425" spcFirstLastPara="1" rIns="91425" wrap="square" tIns="0">
            <a:normAutofit/>
          </a:bodyPr>
          <a:lstStyle>
            <a:lvl1pPr indent="-228600" lvl="0" marL="457200" marR="18288" algn="r">
              <a:spcBef>
                <a:spcPts val="400"/>
              </a:spcBef>
              <a:spcAft>
                <a:spcPts val="0"/>
              </a:spcAft>
              <a:buSzPts val="952"/>
              <a:buNone/>
              <a:defRPr sz="1400"/>
            </a:lvl1pPr>
            <a:lvl2pPr indent="-304800" lvl="1" marL="914400" algn="l">
              <a:spcBef>
                <a:spcPts val="324"/>
              </a:spcBef>
              <a:spcAft>
                <a:spcPts val="0"/>
              </a:spcAft>
              <a:buSzPts val="1200"/>
              <a:buChar char="◦"/>
              <a:defRPr sz="1200"/>
            </a:lvl2pPr>
            <a:lvl3pPr indent="-292100" lvl="2" marL="1371600" algn="l">
              <a:spcBef>
                <a:spcPts val="350"/>
              </a:spcBef>
              <a:spcAft>
                <a:spcPts val="0"/>
              </a:spcAft>
              <a:buSzPts val="1000"/>
              <a:buChar char="●"/>
              <a:defRPr sz="1000"/>
            </a:lvl3pPr>
            <a:lvl4pPr indent="-285750" lvl="3" marL="1828800" algn="l">
              <a:spcBef>
                <a:spcPts val="350"/>
              </a:spcBef>
              <a:spcAft>
                <a:spcPts val="0"/>
              </a:spcAft>
              <a:buSzPts val="900"/>
              <a:buChar char="●"/>
              <a:defRPr sz="900"/>
            </a:lvl4pPr>
            <a:lvl5pPr indent="-285750" lvl="4" marL="2286000" algn="l">
              <a:spcBef>
                <a:spcPts val="350"/>
              </a:spcBef>
              <a:spcAft>
                <a:spcPts val="0"/>
              </a:spcAft>
              <a:buSzPts val="900"/>
              <a:buChar char="●"/>
              <a:defRPr sz="900"/>
            </a:lvl5pPr>
            <a:lvl6pPr indent="-342900" lvl="5" marL="2743200" algn="l">
              <a:spcBef>
                <a:spcPts val="350"/>
              </a:spcBef>
              <a:spcAft>
                <a:spcPts val="0"/>
              </a:spcAft>
              <a:buSzPts val="1800"/>
              <a:buChar char="■"/>
              <a:defRPr/>
            </a:lvl6pPr>
            <a:lvl7pPr indent="-342900" lvl="6" marL="3200400" algn="l">
              <a:spcBef>
                <a:spcPts val="350"/>
              </a:spcBef>
              <a:spcAft>
                <a:spcPts val="0"/>
              </a:spcAft>
              <a:buSzPts val="1800"/>
              <a:buChar char="■"/>
              <a:defRPr/>
            </a:lvl7pPr>
            <a:lvl8pPr indent="-342900" lvl="7" marL="3657600" algn="l">
              <a:spcBef>
                <a:spcPts val="350"/>
              </a:spcBef>
              <a:spcAft>
                <a:spcPts val="0"/>
              </a:spcAft>
              <a:buSzPts val="1800"/>
              <a:buChar char="■"/>
              <a:defRPr/>
            </a:lvl8pPr>
            <a:lvl9pPr indent="-342900" lvl="8" marL="4114800" algn="l">
              <a:spcBef>
                <a:spcPts val="350"/>
              </a:spcBef>
              <a:spcAft>
                <a:spcPts val="0"/>
              </a:spcAft>
              <a:buSzPts val="1800"/>
              <a:buChar char="■"/>
              <a:defRPr/>
            </a:lvl9pPr>
          </a:lstStyle>
          <a:p/>
        </p:txBody>
      </p:sp>
      <p:sp>
        <p:nvSpPr>
          <p:cNvPr id="79" name="Google Shape;79;p24"/>
          <p:cNvSpPr/>
          <p:nvPr>
            <p:ph idx="2" type="pic"/>
          </p:nvPr>
        </p:nvSpPr>
        <p:spPr>
          <a:xfrm>
            <a:off x="228600" y="189968"/>
            <a:ext cx="8686800" cy="4389120"/>
          </a:xfrm>
          <a:prstGeom prst="rect">
            <a:avLst/>
          </a:prstGeom>
          <a:solidFill>
            <a:schemeClr val="dk2"/>
          </a:solidFill>
          <a:ln cap="flat" cmpd="sng" w="9525">
            <a:solidFill>
              <a:schemeClr val="dk1"/>
            </a:solidFill>
            <a:prstDash val="solid"/>
            <a:round/>
            <a:headEnd len="sm" w="sm" type="none"/>
            <a:tailEnd len="sm" w="sm" type="none"/>
          </a:ln>
        </p:spPr>
        <p:txBody>
          <a:bodyPr anchorCtr="0" anchor="t" bIns="45700" lIns="91425" spcFirstLastPara="1" rIns="91425" wrap="square" tIns="45700">
            <a:normAutofit/>
          </a:bodyPr>
          <a:lstStyle>
            <a:lvl1pPr lvl="0" marR="0" rtl="0" algn="l">
              <a:spcBef>
                <a:spcPts val="400"/>
              </a:spcBef>
              <a:spcAft>
                <a:spcPts val="0"/>
              </a:spcAft>
              <a:buClr>
                <a:schemeClr val="accent1"/>
              </a:buClr>
              <a:buSzPts val="2176"/>
              <a:buFont typeface="Noto Sans Symbols"/>
              <a:buNone/>
              <a:defRPr b="0" i="0" sz="3200" u="none" cap="none" strike="noStrike">
                <a:solidFill>
                  <a:schemeClr val="lt1"/>
                </a:solidFill>
                <a:latin typeface="Lucida Sans"/>
                <a:ea typeface="Lucida Sans"/>
                <a:cs typeface="Lucida Sans"/>
                <a:sym typeface="Lucida Sans"/>
              </a:defRPr>
            </a:lvl1pPr>
            <a:lvl2pPr lvl="1" marR="0" rtl="0" algn="l">
              <a:spcBef>
                <a:spcPts val="324"/>
              </a:spcBef>
              <a:spcAft>
                <a:spcPts val="0"/>
              </a:spcAft>
              <a:buClr>
                <a:schemeClr val="accent1"/>
              </a:buClr>
              <a:buSzPts val="2300"/>
              <a:buFont typeface="Verdana"/>
              <a:buChar char="◦"/>
              <a:defRPr b="0" i="0" sz="2300" u="none" cap="none" strike="noStrike">
                <a:solidFill>
                  <a:schemeClr val="lt1"/>
                </a:solidFill>
                <a:latin typeface="Lucida Sans"/>
                <a:ea typeface="Lucida Sans"/>
                <a:cs typeface="Lucida Sans"/>
                <a:sym typeface="Lucida Sans"/>
              </a:defRPr>
            </a:lvl2pPr>
            <a:lvl3pPr lvl="2" marR="0" rtl="0" algn="l">
              <a:spcBef>
                <a:spcPts val="350"/>
              </a:spcBef>
              <a:spcAft>
                <a:spcPts val="0"/>
              </a:spcAft>
              <a:buClr>
                <a:schemeClr val="accent2"/>
              </a:buClr>
              <a:buSzPts val="2100"/>
              <a:buFont typeface="Noto Sans Symbols"/>
              <a:buChar char="●"/>
              <a:defRPr b="0" i="0" sz="2100" u="none" cap="none" strike="noStrike">
                <a:solidFill>
                  <a:schemeClr val="lt1"/>
                </a:solidFill>
                <a:latin typeface="Lucida Sans"/>
                <a:ea typeface="Lucida Sans"/>
                <a:cs typeface="Lucida Sans"/>
                <a:sym typeface="Lucida Sans"/>
              </a:defRPr>
            </a:lvl3pPr>
            <a:lvl4pPr lvl="3" marR="0" rtl="0" algn="l">
              <a:spcBef>
                <a:spcPts val="350"/>
              </a:spcBef>
              <a:spcAft>
                <a:spcPts val="0"/>
              </a:spcAft>
              <a:buClr>
                <a:schemeClr val="accent2"/>
              </a:buClr>
              <a:buSzPts val="1900"/>
              <a:buFont typeface="Noto Sans Symbols"/>
              <a:buChar char="●"/>
              <a:defRPr b="0" i="0" sz="1900" u="none" cap="none" strike="noStrike">
                <a:solidFill>
                  <a:schemeClr val="lt1"/>
                </a:solidFill>
                <a:latin typeface="Lucida Sans"/>
                <a:ea typeface="Lucida Sans"/>
                <a:cs typeface="Lucida Sans"/>
                <a:sym typeface="Lucida Sans"/>
              </a:defRPr>
            </a:lvl4pPr>
            <a:lvl5pPr lvl="4" marR="0" rtl="0" algn="l">
              <a:spcBef>
                <a:spcPts val="350"/>
              </a:spcBef>
              <a:spcAft>
                <a:spcPts val="0"/>
              </a:spcAft>
              <a:buClr>
                <a:schemeClr val="accent2"/>
              </a:buClr>
              <a:buSzPts val="1800"/>
              <a:buFont typeface="Noto Sans Symbols"/>
              <a:buChar char="●"/>
              <a:defRPr b="0" i="0" sz="1800" u="none" cap="none" strike="noStrike">
                <a:solidFill>
                  <a:schemeClr val="lt1"/>
                </a:solidFill>
                <a:latin typeface="Lucida Sans"/>
                <a:ea typeface="Lucida Sans"/>
                <a:cs typeface="Lucida Sans"/>
                <a:sym typeface="Lucida Sans"/>
              </a:defRPr>
            </a:lvl5pPr>
            <a:lvl6pPr lvl="5" marR="0" rtl="0" algn="l">
              <a:spcBef>
                <a:spcPts val="350"/>
              </a:spcBef>
              <a:spcAft>
                <a:spcPts val="0"/>
              </a:spcAft>
              <a:buClr>
                <a:schemeClr val="accent3"/>
              </a:buClr>
              <a:buSzPts val="1800"/>
              <a:buFont typeface="Noto Sans Symbols"/>
              <a:buChar char="■"/>
              <a:defRPr b="0" i="0" sz="1800" u="none" cap="none" strike="noStrike">
                <a:solidFill>
                  <a:schemeClr val="lt1"/>
                </a:solidFill>
                <a:latin typeface="Lucida Sans"/>
                <a:ea typeface="Lucida Sans"/>
                <a:cs typeface="Lucida Sans"/>
                <a:sym typeface="Lucida Sans"/>
              </a:defRPr>
            </a:lvl6pPr>
            <a:lvl7pPr lvl="6" marR="0" rtl="0" algn="l">
              <a:spcBef>
                <a:spcPts val="350"/>
              </a:spcBef>
              <a:spcAft>
                <a:spcPts val="0"/>
              </a:spcAft>
              <a:buClr>
                <a:schemeClr val="accent3"/>
              </a:buClr>
              <a:buSzPts val="1600"/>
              <a:buFont typeface="Noto Sans Symbols"/>
              <a:buChar char="■"/>
              <a:defRPr b="0" i="0" sz="1600" u="none" cap="none" strike="noStrike">
                <a:solidFill>
                  <a:schemeClr val="lt1"/>
                </a:solidFill>
                <a:latin typeface="Lucida Sans"/>
                <a:ea typeface="Lucida Sans"/>
                <a:cs typeface="Lucida Sans"/>
                <a:sym typeface="Lucida Sans"/>
              </a:defRPr>
            </a:lvl7pPr>
            <a:lvl8pPr lvl="7" marR="0" rtl="0" algn="l">
              <a:spcBef>
                <a:spcPts val="350"/>
              </a:spcBef>
              <a:spcAft>
                <a:spcPts val="0"/>
              </a:spcAft>
              <a:buClr>
                <a:schemeClr val="accent3"/>
              </a:buClr>
              <a:buSzPts val="1600"/>
              <a:buFont typeface="Noto Sans Symbols"/>
              <a:buChar char="■"/>
              <a:defRPr b="0" i="0" sz="1600" u="none" cap="none" strike="noStrike">
                <a:solidFill>
                  <a:schemeClr val="lt1"/>
                </a:solidFill>
                <a:latin typeface="Lucida Sans"/>
                <a:ea typeface="Lucida Sans"/>
                <a:cs typeface="Lucida Sans"/>
                <a:sym typeface="Lucida Sans"/>
              </a:defRPr>
            </a:lvl8pPr>
            <a:lvl9pPr lvl="8" marR="0" rtl="0" algn="l">
              <a:spcBef>
                <a:spcPts val="350"/>
              </a:spcBef>
              <a:spcAft>
                <a:spcPts val="0"/>
              </a:spcAft>
              <a:buClr>
                <a:schemeClr val="accent3"/>
              </a:buClr>
              <a:buSzPts val="1600"/>
              <a:buFont typeface="Noto Sans Symbols"/>
              <a:buChar char="■"/>
              <a:defRPr b="0" i="0" sz="1600" u="none" cap="none" strike="noStrike">
                <a:solidFill>
                  <a:schemeClr val="lt1"/>
                </a:solidFill>
                <a:latin typeface="Lucida Sans"/>
                <a:ea typeface="Lucida Sans"/>
                <a:cs typeface="Lucida Sans"/>
                <a:sym typeface="Lucida Sans"/>
              </a:defRPr>
            </a:lvl9pPr>
          </a:lstStyle>
          <a:p/>
        </p:txBody>
      </p:sp>
      <p:sp>
        <p:nvSpPr>
          <p:cNvPr id="80" name="Google Shape;80;p24"/>
          <p:cNvSpPr txBox="1"/>
          <p:nvPr>
            <p:ph idx="10" type="dt"/>
          </p:nvPr>
        </p:nvSpPr>
        <p:spPr>
          <a:xfrm>
            <a:off x="6727032" y="6407944"/>
            <a:ext cx="1920240" cy="365760"/>
          </a:xfrm>
          <a:prstGeom prst="rect">
            <a:avLst/>
          </a:prstGeom>
          <a:noFill/>
          <a:ln>
            <a:noFill/>
          </a:ln>
        </p:spPr>
        <p:txBody>
          <a:bodyPr anchorCtr="0" anchor="b" bIns="45700" lIns="91425" spcFirstLastPara="1" rIns="91425" wrap="square" tIns="45700">
            <a:noAutofit/>
          </a:bodyPr>
          <a:lstStyle>
            <a:lvl1pPr lvl="0" algn="l">
              <a:spcBef>
                <a:spcPts val="0"/>
              </a:spcBef>
              <a:spcAft>
                <a:spcPts val="0"/>
              </a:spcAft>
              <a:buSzPts val="1400"/>
              <a:buNone/>
              <a:defRPr>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1" name="Google Shape;81;p24"/>
          <p:cNvSpPr txBox="1"/>
          <p:nvPr>
            <p:ph idx="11" type="ftr"/>
          </p:nvPr>
        </p:nvSpPr>
        <p:spPr>
          <a:xfrm>
            <a:off x="4380072" y="6407944"/>
            <a:ext cx="2350681" cy="365125"/>
          </a:xfrm>
          <a:prstGeom prst="rect">
            <a:avLst/>
          </a:prstGeom>
          <a:noFill/>
          <a:ln>
            <a:noFill/>
          </a:ln>
        </p:spPr>
        <p:txBody>
          <a:bodyPr anchorCtr="0" anchor="b" bIns="45700" lIns="91425" spcFirstLastPara="1" rIns="91425" wrap="square" tIns="45700">
            <a:noAutofit/>
          </a:bodyPr>
          <a:lstStyle>
            <a:lvl1pPr lvl="0" algn="r">
              <a:spcBef>
                <a:spcPts val="0"/>
              </a:spcBef>
              <a:spcAft>
                <a:spcPts val="0"/>
              </a:spcAft>
              <a:buSzPts val="1400"/>
              <a:buNone/>
              <a:defRPr>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2" name="Google Shape;82;p24"/>
          <p:cNvSpPr txBox="1"/>
          <p:nvPr>
            <p:ph idx="12" type="sldNum"/>
          </p:nvPr>
        </p:nvSpPr>
        <p:spPr>
          <a:xfrm>
            <a:off x="8647272" y="6407944"/>
            <a:ext cx="365760" cy="365125"/>
          </a:xfrm>
          <a:prstGeom prst="rect">
            <a:avLst/>
          </a:prstGeom>
          <a:noFill/>
          <a:ln>
            <a:noFill/>
          </a:ln>
        </p:spPr>
        <p:txBody>
          <a:bodyPr anchorCtr="0" anchor="b" bIns="45700" lIns="91425" spcFirstLastPara="1" rIns="91425" wrap="square" tIns="45700">
            <a:noAutofit/>
          </a:bodyPr>
          <a:lstStyle>
            <a:lvl1pPr indent="0" lvl="0" marL="0" algn="r">
              <a:spcBef>
                <a:spcPts val="0"/>
              </a:spcBef>
              <a:buNone/>
              <a:defRPr b="0" sz="1000">
                <a:solidFill>
                  <a:schemeClr val="lt1"/>
                </a:solidFill>
                <a:latin typeface="Lucida Sans"/>
                <a:ea typeface="Lucida Sans"/>
                <a:cs typeface="Lucida Sans"/>
                <a:sym typeface="Lucida Sans"/>
              </a:defRPr>
            </a:lvl1pPr>
            <a:lvl2pPr indent="0" lvl="1" marL="0" algn="r">
              <a:spcBef>
                <a:spcPts val="0"/>
              </a:spcBef>
              <a:buNone/>
              <a:defRPr b="0" sz="1000">
                <a:solidFill>
                  <a:schemeClr val="lt1"/>
                </a:solidFill>
                <a:latin typeface="Lucida Sans"/>
                <a:ea typeface="Lucida Sans"/>
                <a:cs typeface="Lucida Sans"/>
                <a:sym typeface="Lucida Sans"/>
              </a:defRPr>
            </a:lvl2pPr>
            <a:lvl3pPr indent="0" lvl="2" marL="0" algn="r">
              <a:spcBef>
                <a:spcPts val="0"/>
              </a:spcBef>
              <a:buNone/>
              <a:defRPr b="0" sz="1000">
                <a:solidFill>
                  <a:schemeClr val="lt1"/>
                </a:solidFill>
                <a:latin typeface="Lucida Sans"/>
                <a:ea typeface="Lucida Sans"/>
                <a:cs typeface="Lucida Sans"/>
                <a:sym typeface="Lucida Sans"/>
              </a:defRPr>
            </a:lvl3pPr>
            <a:lvl4pPr indent="0" lvl="3" marL="0" algn="r">
              <a:spcBef>
                <a:spcPts val="0"/>
              </a:spcBef>
              <a:buNone/>
              <a:defRPr b="0" sz="1000">
                <a:solidFill>
                  <a:schemeClr val="lt1"/>
                </a:solidFill>
                <a:latin typeface="Lucida Sans"/>
                <a:ea typeface="Lucida Sans"/>
                <a:cs typeface="Lucida Sans"/>
                <a:sym typeface="Lucida Sans"/>
              </a:defRPr>
            </a:lvl4pPr>
            <a:lvl5pPr indent="0" lvl="4" marL="0" algn="r">
              <a:spcBef>
                <a:spcPts val="0"/>
              </a:spcBef>
              <a:buNone/>
              <a:defRPr b="0" sz="1000">
                <a:solidFill>
                  <a:schemeClr val="lt1"/>
                </a:solidFill>
                <a:latin typeface="Lucida Sans"/>
                <a:ea typeface="Lucida Sans"/>
                <a:cs typeface="Lucida Sans"/>
                <a:sym typeface="Lucida Sans"/>
              </a:defRPr>
            </a:lvl5pPr>
            <a:lvl6pPr indent="0" lvl="5" marL="0" algn="r">
              <a:spcBef>
                <a:spcPts val="0"/>
              </a:spcBef>
              <a:buNone/>
              <a:defRPr b="0" sz="1000">
                <a:solidFill>
                  <a:schemeClr val="lt1"/>
                </a:solidFill>
                <a:latin typeface="Lucida Sans"/>
                <a:ea typeface="Lucida Sans"/>
                <a:cs typeface="Lucida Sans"/>
                <a:sym typeface="Lucida Sans"/>
              </a:defRPr>
            </a:lvl6pPr>
            <a:lvl7pPr indent="0" lvl="6" marL="0" algn="r">
              <a:spcBef>
                <a:spcPts val="0"/>
              </a:spcBef>
              <a:buNone/>
              <a:defRPr b="0" sz="1000">
                <a:solidFill>
                  <a:schemeClr val="lt1"/>
                </a:solidFill>
                <a:latin typeface="Lucida Sans"/>
                <a:ea typeface="Lucida Sans"/>
                <a:cs typeface="Lucida Sans"/>
                <a:sym typeface="Lucida Sans"/>
              </a:defRPr>
            </a:lvl7pPr>
            <a:lvl8pPr indent="0" lvl="7" marL="0" algn="r">
              <a:spcBef>
                <a:spcPts val="0"/>
              </a:spcBef>
              <a:buNone/>
              <a:defRPr b="0" sz="1000">
                <a:solidFill>
                  <a:schemeClr val="lt1"/>
                </a:solidFill>
                <a:latin typeface="Lucida Sans"/>
                <a:ea typeface="Lucida Sans"/>
                <a:cs typeface="Lucida Sans"/>
                <a:sym typeface="Lucida Sans"/>
              </a:defRPr>
            </a:lvl8pPr>
            <a:lvl9pPr indent="0" lvl="8" marL="0" algn="r">
              <a:spcBef>
                <a:spcPts val="0"/>
              </a:spcBef>
              <a:buNone/>
              <a:defRPr b="0" sz="1000">
                <a:solidFill>
                  <a:schemeClr val="lt1"/>
                </a:solidFill>
                <a:latin typeface="Lucida Sans"/>
                <a:ea typeface="Lucida Sans"/>
                <a:cs typeface="Lucida Sans"/>
                <a:sym typeface="Lucida Sans"/>
              </a:defRPr>
            </a:lvl9pPr>
          </a:lstStyle>
          <a:p>
            <a:pPr indent="0" lvl="0" marL="0" rtl="0" algn="r">
              <a:spcBef>
                <a:spcPts val="0"/>
              </a:spcBef>
              <a:spcAft>
                <a:spcPts val="0"/>
              </a:spcAft>
              <a:buNone/>
            </a:pPr>
            <a:fld id="{00000000-1234-1234-1234-123412341234}" type="slidenum">
              <a:rPr lang="fr-FR"/>
              <a:t>‹#›</a:t>
            </a:fld>
            <a:endParaRPr/>
          </a:p>
        </p:txBody>
      </p:sp>
      <p:sp>
        <p:nvSpPr>
          <p:cNvPr id="83" name="Google Shape;83;p24"/>
          <p:cNvSpPr txBox="1"/>
          <p:nvPr>
            <p:ph type="title"/>
          </p:nvPr>
        </p:nvSpPr>
        <p:spPr>
          <a:xfrm>
            <a:off x="228600" y="4865122"/>
            <a:ext cx="8075432" cy="562672"/>
          </a:xfrm>
          <a:prstGeom prst="rect">
            <a:avLst/>
          </a:prstGeom>
          <a:noFill/>
          <a:ln>
            <a:noFill/>
          </a:ln>
        </p:spPr>
        <p:txBody>
          <a:bodyPr anchorCtr="0" anchor="t" bIns="45700" lIns="91425" spcFirstLastPara="1" rIns="91425" wrap="square" tIns="45700">
            <a:normAutofit/>
          </a:bodyPr>
          <a:lstStyle>
            <a:lvl1pPr lvl="0" marR="0" algn="r">
              <a:spcBef>
                <a:spcPts val="0"/>
              </a:spcBef>
              <a:spcAft>
                <a:spcPts val="0"/>
              </a:spcAft>
              <a:buClr>
                <a:schemeClr val="accent1"/>
              </a:buClr>
              <a:buSzPts val="3000"/>
              <a:buFont typeface="Lucida Sans"/>
              <a:buNone/>
              <a:defRPr b="0" sz="3000">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4" name="Google Shape;84;p24"/>
          <p:cNvSpPr/>
          <p:nvPr/>
        </p:nvSpPr>
        <p:spPr>
          <a:xfrm>
            <a:off x="499273" y="5944936"/>
            <a:ext cx="4940624" cy="921076"/>
          </a:xfrm>
          <a:custGeom>
            <a:rect b="b" l="l" r="r" t="t"/>
            <a:pathLst>
              <a:path extrusionOk="0" h="337" w="7485">
                <a:moveTo>
                  <a:pt x="0" y="2"/>
                </a:moveTo>
                <a:lnTo>
                  <a:pt x="7485" y="337"/>
                </a:lnTo>
                <a:lnTo>
                  <a:pt x="5558" y="337"/>
                </a:lnTo>
                <a:lnTo>
                  <a:pt x="1" y="0"/>
                </a:lnTo>
              </a:path>
            </a:pathLst>
          </a:custGeom>
          <a:solidFill>
            <a:srgbClr val="9CCADC">
              <a:alpha val="40000"/>
            </a:srgb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Lucida Sans"/>
              <a:ea typeface="Lucida Sans"/>
              <a:cs typeface="Lucida Sans"/>
              <a:sym typeface="Lucida Sans"/>
            </a:endParaRPr>
          </a:p>
        </p:txBody>
      </p:sp>
      <p:sp>
        <p:nvSpPr>
          <p:cNvPr id="85" name="Google Shape;85;p24"/>
          <p:cNvSpPr/>
          <p:nvPr/>
        </p:nvSpPr>
        <p:spPr>
          <a:xfrm>
            <a:off x="485717" y="5939011"/>
            <a:ext cx="3690451" cy="933450"/>
          </a:xfrm>
          <a:custGeom>
            <a:rect b="b" l="l" r="r" t="t"/>
            <a:pathLst>
              <a:path extrusionOk="0" h="588" w="5591">
                <a:moveTo>
                  <a:pt x="0" y="0"/>
                </a:moveTo>
                <a:lnTo>
                  <a:pt x="5591" y="585"/>
                </a:lnTo>
                <a:lnTo>
                  <a:pt x="4415" y="588"/>
                </a:lnTo>
                <a:lnTo>
                  <a:pt x="12" y="4"/>
                </a:lnTo>
              </a:path>
            </a:pathLst>
          </a:custGeom>
          <a:solidFill>
            <a:srgbClr val="00000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Lucida Sans"/>
              <a:ea typeface="Lucida Sans"/>
              <a:cs typeface="Lucida Sans"/>
              <a:sym typeface="Lucida Sans"/>
            </a:endParaRPr>
          </a:p>
        </p:txBody>
      </p:sp>
      <p:sp>
        <p:nvSpPr>
          <p:cNvPr id="86" name="Google Shape;86;p24"/>
          <p:cNvSpPr/>
          <p:nvPr/>
        </p:nvSpPr>
        <p:spPr>
          <a:xfrm>
            <a:off x="-6042" y="5791253"/>
            <a:ext cx="3402314" cy="1080868"/>
          </a:xfrm>
          <a:prstGeom prst="rtTriangle">
            <a:avLst/>
          </a:prstGeom>
          <a:blipFill rotWithShape="1">
            <a:blip r:embed="rId2">
              <a:alphaModFix amt="50000"/>
            </a:blip>
            <a:tile algn="t" flip="none" tx="0" sx="50000" ty="0" sy="50000"/>
          </a:blip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Lucida Sans"/>
              <a:ea typeface="Lucida Sans"/>
              <a:cs typeface="Lucida Sans"/>
              <a:sym typeface="Lucida Sans"/>
            </a:endParaRPr>
          </a:p>
        </p:txBody>
      </p:sp>
      <p:cxnSp>
        <p:nvCxnSpPr>
          <p:cNvPr id="87" name="Google Shape;87;p24"/>
          <p:cNvCxnSpPr/>
          <p:nvPr/>
        </p:nvCxnSpPr>
        <p:spPr>
          <a:xfrm>
            <a:off x="-9237" y="5787738"/>
            <a:ext cx="3405509" cy="1084383"/>
          </a:xfrm>
          <a:prstGeom prst="straightConnector1">
            <a:avLst/>
          </a:prstGeom>
          <a:noFill/>
          <a:ln cap="flat" cmpd="sng" w="12050">
            <a:solidFill>
              <a:srgbClr val="93C5D8"/>
            </a:solidFill>
            <a:prstDash val="solid"/>
            <a:miter lim="800000"/>
            <a:headEnd len="sm" w="sm" type="none"/>
            <a:tailEnd len="sm" w="sm" type="none"/>
          </a:ln>
        </p:spPr>
      </p:cxnSp>
      <p:sp>
        <p:nvSpPr>
          <p:cNvPr id="88" name="Google Shape;88;p24"/>
          <p:cNvSpPr/>
          <p:nvPr/>
        </p:nvSpPr>
        <p:spPr>
          <a:xfrm>
            <a:off x="8664112" y="4988440"/>
            <a:ext cx="182880" cy="228600"/>
          </a:xfrm>
          <a:prstGeom prst="chevron">
            <a:avLst>
              <a:gd fmla="val 50000" name="adj"/>
            </a:avLst>
          </a:prstGeom>
          <a:gradFill>
            <a:gsLst>
              <a:gs pos="0">
                <a:srgbClr val="1488A5"/>
              </a:gs>
              <a:gs pos="72000">
                <a:srgbClr val="4DB7DA"/>
              </a:gs>
              <a:gs pos="100000">
                <a:srgbClr val="7CC2DD"/>
              </a:gs>
            </a:gsLst>
            <a:lin ang="16200000" scaled="0"/>
          </a:gradFill>
          <a:ln cap="rnd" cmpd="sng" w="9525">
            <a:solidFill>
              <a:srgbClr val="20768B"/>
            </a:solidFill>
            <a:prstDash val="solid"/>
            <a:round/>
            <a:headEnd len="sm" w="sm" type="none"/>
            <a:tailEnd len="sm" w="sm" type="none"/>
          </a:ln>
          <a:effectLst>
            <a:outerShdw blurRad="50800" dir="5400000" dist="25400">
              <a:srgbClr val="000000">
                <a:alpha val="45882"/>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Lucida Sans"/>
              <a:ea typeface="Lucida Sans"/>
              <a:cs typeface="Lucida Sans"/>
              <a:sym typeface="Lucida Sans"/>
            </a:endParaRPr>
          </a:p>
        </p:txBody>
      </p:sp>
      <p:sp>
        <p:nvSpPr>
          <p:cNvPr id="89" name="Google Shape;89;p24"/>
          <p:cNvSpPr/>
          <p:nvPr/>
        </p:nvSpPr>
        <p:spPr>
          <a:xfrm>
            <a:off x="8477696" y="4988440"/>
            <a:ext cx="182880" cy="228600"/>
          </a:xfrm>
          <a:prstGeom prst="chevron">
            <a:avLst>
              <a:gd fmla="val 50000" name="adj"/>
            </a:avLst>
          </a:prstGeom>
          <a:gradFill>
            <a:gsLst>
              <a:gs pos="0">
                <a:srgbClr val="1488A5"/>
              </a:gs>
              <a:gs pos="72000">
                <a:srgbClr val="4DB7DA"/>
              </a:gs>
              <a:gs pos="100000">
                <a:srgbClr val="7CC2DD"/>
              </a:gs>
            </a:gsLst>
            <a:lin ang="16200000" scaled="0"/>
          </a:gradFill>
          <a:ln cap="rnd" cmpd="sng" w="9525">
            <a:solidFill>
              <a:srgbClr val="20768B"/>
            </a:solidFill>
            <a:prstDash val="solid"/>
            <a:round/>
            <a:headEnd len="sm" w="sm" type="none"/>
            <a:tailEnd len="sm" w="sm" type="none"/>
          </a:ln>
          <a:effectLst>
            <a:outerShdw blurRad="50800" dir="5400000" dist="25400">
              <a:srgbClr val="000000">
                <a:alpha val="45882"/>
              </a:srgbClr>
            </a:outerShdw>
          </a:effectLst>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lt1"/>
              </a:solidFill>
              <a:latin typeface="Lucida Sans"/>
              <a:ea typeface="Lucida Sans"/>
              <a:cs typeface="Lucida Sans"/>
              <a:sym typeface="Lucida Sans"/>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theme" Target="../theme/theme1.xml"/><Relationship Id="rId12" Type="http://schemas.openxmlformats.org/officeDocument/2006/relationships/slideLayout" Target="../slideLayouts/slideLayout11.xml"/><Relationship Id="rId1" Type="http://schemas.openxmlformats.org/officeDocument/2006/relationships/image" Target="../media/image1.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9" name="Shape 9"/>
        <p:cNvGrpSpPr/>
        <p:nvPr/>
      </p:nvGrpSpPr>
      <p:grpSpPr>
        <a:xfrm>
          <a:off x="0" y="0"/>
          <a:ext cx="0" cy="0"/>
          <a:chOff x="0" y="0"/>
          <a:chExt cx="0" cy="0"/>
        </a:xfrm>
      </p:grpSpPr>
      <p:sp>
        <p:nvSpPr>
          <p:cNvPr id="10" name="Google Shape;10;p15"/>
          <p:cNvSpPr/>
          <p:nvPr/>
        </p:nvSpPr>
        <p:spPr>
          <a:xfrm>
            <a:off x="499273" y="5944936"/>
            <a:ext cx="4940624" cy="921076"/>
          </a:xfrm>
          <a:custGeom>
            <a:rect b="b" l="l" r="r" t="t"/>
            <a:pathLst>
              <a:path extrusionOk="0" h="337" w="7485">
                <a:moveTo>
                  <a:pt x="0" y="2"/>
                </a:moveTo>
                <a:lnTo>
                  <a:pt x="7485" y="337"/>
                </a:lnTo>
                <a:lnTo>
                  <a:pt x="5558" y="337"/>
                </a:lnTo>
                <a:lnTo>
                  <a:pt x="1" y="0"/>
                </a:lnTo>
              </a:path>
            </a:pathLst>
          </a:custGeom>
          <a:solidFill>
            <a:srgbClr val="9CCADC">
              <a:alpha val="40000"/>
            </a:srgbClr>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Lucida Sans"/>
              <a:ea typeface="Lucida Sans"/>
              <a:cs typeface="Lucida Sans"/>
              <a:sym typeface="Lucida Sans"/>
            </a:endParaRPr>
          </a:p>
        </p:txBody>
      </p:sp>
      <p:sp>
        <p:nvSpPr>
          <p:cNvPr id="11" name="Google Shape;11;p15"/>
          <p:cNvSpPr/>
          <p:nvPr/>
        </p:nvSpPr>
        <p:spPr>
          <a:xfrm>
            <a:off x="485717" y="5939011"/>
            <a:ext cx="3690451" cy="933450"/>
          </a:xfrm>
          <a:custGeom>
            <a:rect b="b" l="l" r="r" t="t"/>
            <a:pathLst>
              <a:path extrusionOk="0" h="588" w="5591">
                <a:moveTo>
                  <a:pt x="0" y="0"/>
                </a:moveTo>
                <a:lnTo>
                  <a:pt x="5591" y="585"/>
                </a:lnTo>
                <a:lnTo>
                  <a:pt x="4415" y="588"/>
                </a:lnTo>
                <a:lnTo>
                  <a:pt x="12" y="4"/>
                </a:lnTo>
              </a:path>
            </a:pathLst>
          </a:custGeom>
          <a:solidFill>
            <a:srgbClr val="00000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Lucida Sans"/>
              <a:ea typeface="Lucida Sans"/>
              <a:cs typeface="Lucida Sans"/>
              <a:sym typeface="Lucida Sans"/>
            </a:endParaRPr>
          </a:p>
        </p:txBody>
      </p:sp>
      <p:sp>
        <p:nvSpPr>
          <p:cNvPr id="12" name="Google Shape;12;p15"/>
          <p:cNvSpPr/>
          <p:nvPr/>
        </p:nvSpPr>
        <p:spPr>
          <a:xfrm>
            <a:off x="-6042" y="5791253"/>
            <a:ext cx="3402314" cy="1080868"/>
          </a:xfrm>
          <a:prstGeom prst="rtTriangle">
            <a:avLst/>
          </a:prstGeom>
          <a:blipFill rotWithShape="1">
            <a:blip r:embed="rId1">
              <a:alphaModFix amt="50000"/>
            </a:blip>
            <a:tile algn="t" flip="none" tx="0" sx="50000" ty="0" sy="50000"/>
          </a:blip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Lucida Sans"/>
              <a:ea typeface="Lucida Sans"/>
              <a:cs typeface="Lucida Sans"/>
              <a:sym typeface="Lucida Sans"/>
            </a:endParaRPr>
          </a:p>
        </p:txBody>
      </p:sp>
      <p:cxnSp>
        <p:nvCxnSpPr>
          <p:cNvPr id="13" name="Google Shape;13;p15"/>
          <p:cNvCxnSpPr/>
          <p:nvPr/>
        </p:nvCxnSpPr>
        <p:spPr>
          <a:xfrm>
            <a:off x="-9237" y="5787738"/>
            <a:ext cx="3405509" cy="1084383"/>
          </a:xfrm>
          <a:prstGeom prst="straightConnector1">
            <a:avLst/>
          </a:prstGeom>
          <a:noFill/>
          <a:ln cap="flat" cmpd="sng" w="12050">
            <a:solidFill>
              <a:srgbClr val="93C5D8"/>
            </a:solidFill>
            <a:prstDash val="solid"/>
            <a:miter lim="800000"/>
            <a:headEnd len="sm" w="sm" type="none"/>
            <a:tailEnd len="sm" w="sm" type="none"/>
          </a:ln>
        </p:spPr>
      </p:cxnSp>
      <p:sp>
        <p:nvSpPr>
          <p:cNvPr id="14" name="Google Shape;14;p15"/>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rtl="0" algn="l">
              <a:spcBef>
                <a:spcPts val="0"/>
              </a:spcBef>
              <a:spcAft>
                <a:spcPts val="0"/>
              </a:spcAft>
              <a:buClr>
                <a:schemeClr val="dk2"/>
              </a:buClr>
              <a:buSzPts val="4100"/>
              <a:buFont typeface="Lucida Sans"/>
              <a:buNone/>
              <a:defRPr b="1" i="0" sz="4100" u="none" cap="none" strike="noStrike">
                <a:solidFill>
                  <a:schemeClr val="dk2"/>
                </a:solidFill>
                <a:latin typeface="Lucida Sans"/>
                <a:ea typeface="Lucida Sans"/>
                <a:cs typeface="Lucida Sans"/>
                <a:sym typeface="Lucida Sa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5" name="Google Shape;15;p15"/>
          <p:cNvSpPr txBox="1"/>
          <p:nvPr>
            <p:ph idx="1" type="body"/>
          </p:nvPr>
        </p:nvSpPr>
        <p:spPr>
          <a:xfrm>
            <a:off x="457200" y="1481328"/>
            <a:ext cx="8229600" cy="4525963"/>
          </a:xfrm>
          <a:prstGeom prst="rect">
            <a:avLst/>
          </a:prstGeom>
          <a:noFill/>
          <a:ln>
            <a:noFill/>
          </a:ln>
        </p:spPr>
        <p:txBody>
          <a:bodyPr anchorCtr="0" anchor="t" bIns="45700" lIns="91425" spcFirstLastPara="1" rIns="91425" wrap="square" tIns="45700">
            <a:normAutofit/>
          </a:bodyPr>
          <a:lstStyle>
            <a:lvl1pPr indent="-345186" lvl="0" marL="457200" marR="0" rtl="0" algn="l">
              <a:spcBef>
                <a:spcPts val="400"/>
              </a:spcBef>
              <a:spcAft>
                <a:spcPts val="0"/>
              </a:spcAft>
              <a:buClr>
                <a:schemeClr val="accent1"/>
              </a:buClr>
              <a:buSzPts val="1836"/>
              <a:buFont typeface="Noto Sans Symbols"/>
              <a:buChar char="🞂"/>
              <a:defRPr b="0" i="0" sz="2700" u="none" cap="none" strike="noStrike">
                <a:solidFill>
                  <a:schemeClr val="dk1"/>
                </a:solidFill>
                <a:latin typeface="Lucida Sans"/>
                <a:ea typeface="Lucida Sans"/>
                <a:cs typeface="Lucida Sans"/>
                <a:sym typeface="Lucida Sans"/>
              </a:defRPr>
            </a:lvl1pPr>
            <a:lvl2pPr indent="-374650" lvl="1" marL="914400" marR="0" rtl="0" algn="l">
              <a:spcBef>
                <a:spcPts val="324"/>
              </a:spcBef>
              <a:spcAft>
                <a:spcPts val="0"/>
              </a:spcAft>
              <a:buClr>
                <a:schemeClr val="accent1"/>
              </a:buClr>
              <a:buSzPts val="2300"/>
              <a:buFont typeface="Verdana"/>
              <a:buChar char="◦"/>
              <a:defRPr b="0" i="0" sz="2300" u="none" cap="none" strike="noStrike">
                <a:solidFill>
                  <a:schemeClr val="dk1"/>
                </a:solidFill>
                <a:latin typeface="Lucida Sans"/>
                <a:ea typeface="Lucida Sans"/>
                <a:cs typeface="Lucida Sans"/>
                <a:sym typeface="Lucida Sans"/>
              </a:defRPr>
            </a:lvl2pPr>
            <a:lvl3pPr indent="-361950" lvl="2" marL="1371600" marR="0" rtl="0" algn="l">
              <a:spcBef>
                <a:spcPts val="350"/>
              </a:spcBef>
              <a:spcAft>
                <a:spcPts val="0"/>
              </a:spcAft>
              <a:buClr>
                <a:schemeClr val="accent2"/>
              </a:buClr>
              <a:buSzPts val="2100"/>
              <a:buFont typeface="Noto Sans Symbols"/>
              <a:buChar char="●"/>
              <a:defRPr b="0" i="0" sz="2100" u="none" cap="none" strike="noStrike">
                <a:solidFill>
                  <a:schemeClr val="dk1"/>
                </a:solidFill>
                <a:latin typeface="Lucida Sans"/>
                <a:ea typeface="Lucida Sans"/>
                <a:cs typeface="Lucida Sans"/>
                <a:sym typeface="Lucida Sans"/>
              </a:defRPr>
            </a:lvl3pPr>
            <a:lvl4pPr indent="-349250" lvl="3" marL="1828800" marR="0" rtl="0" algn="l">
              <a:spcBef>
                <a:spcPts val="350"/>
              </a:spcBef>
              <a:spcAft>
                <a:spcPts val="0"/>
              </a:spcAft>
              <a:buClr>
                <a:schemeClr val="accent2"/>
              </a:buClr>
              <a:buSzPts val="1900"/>
              <a:buFont typeface="Noto Sans Symbols"/>
              <a:buChar char="●"/>
              <a:defRPr b="0" i="0" sz="1900" u="none" cap="none" strike="noStrike">
                <a:solidFill>
                  <a:schemeClr val="dk1"/>
                </a:solidFill>
                <a:latin typeface="Lucida Sans"/>
                <a:ea typeface="Lucida Sans"/>
                <a:cs typeface="Lucida Sans"/>
                <a:sym typeface="Lucida Sans"/>
              </a:defRPr>
            </a:lvl4pPr>
            <a:lvl5pPr indent="-342900" lvl="4" marL="2286000" marR="0" rtl="0" algn="l">
              <a:spcBef>
                <a:spcPts val="350"/>
              </a:spcBef>
              <a:spcAft>
                <a:spcPts val="0"/>
              </a:spcAft>
              <a:buClr>
                <a:schemeClr val="accent2"/>
              </a:buClr>
              <a:buSzPts val="1800"/>
              <a:buFont typeface="Noto Sans Symbols"/>
              <a:buChar char="●"/>
              <a:defRPr b="0" i="0" sz="1800" u="none" cap="none" strike="noStrike">
                <a:solidFill>
                  <a:schemeClr val="dk1"/>
                </a:solidFill>
                <a:latin typeface="Lucida Sans"/>
                <a:ea typeface="Lucida Sans"/>
                <a:cs typeface="Lucida Sans"/>
                <a:sym typeface="Lucida Sans"/>
              </a:defRPr>
            </a:lvl5pPr>
            <a:lvl6pPr indent="-342900" lvl="5" marL="2743200" marR="0" rtl="0" algn="l">
              <a:spcBef>
                <a:spcPts val="350"/>
              </a:spcBef>
              <a:spcAft>
                <a:spcPts val="0"/>
              </a:spcAft>
              <a:buClr>
                <a:schemeClr val="accent3"/>
              </a:buClr>
              <a:buSzPts val="1800"/>
              <a:buFont typeface="Noto Sans Symbols"/>
              <a:buChar char="■"/>
              <a:defRPr b="0" i="0" sz="1800" u="none" cap="none" strike="noStrike">
                <a:solidFill>
                  <a:schemeClr val="dk1"/>
                </a:solidFill>
                <a:latin typeface="Lucida Sans"/>
                <a:ea typeface="Lucida Sans"/>
                <a:cs typeface="Lucida Sans"/>
                <a:sym typeface="Lucida Sans"/>
              </a:defRPr>
            </a:lvl6pPr>
            <a:lvl7pPr indent="-330200" lvl="6" marL="3200400" marR="0" rtl="0" algn="l">
              <a:spcBef>
                <a:spcPts val="350"/>
              </a:spcBef>
              <a:spcAft>
                <a:spcPts val="0"/>
              </a:spcAft>
              <a:buClr>
                <a:schemeClr val="accent3"/>
              </a:buClr>
              <a:buSzPts val="1600"/>
              <a:buFont typeface="Noto Sans Symbols"/>
              <a:buChar char="■"/>
              <a:defRPr b="0" i="0" sz="1600" u="none" cap="none" strike="noStrike">
                <a:solidFill>
                  <a:schemeClr val="dk1"/>
                </a:solidFill>
                <a:latin typeface="Lucida Sans"/>
                <a:ea typeface="Lucida Sans"/>
                <a:cs typeface="Lucida Sans"/>
                <a:sym typeface="Lucida Sans"/>
              </a:defRPr>
            </a:lvl7pPr>
            <a:lvl8pPr indent="-330200" lvl="7" marL="3657600" marR="0" rtl="0" algn="l">
              <a:spcBef>
                <a:spcPts val="350"/>
              </a:spcBef>
              <a:spcAft>
                <a:spcPts val="0"/>
              </a:spcAft>
              <a:buClr>
                <a:schemeClr val="accent3"/>
              </a:buClr>
              <a:buSzPts val="1600"/>
              <a:buFont typeface="Noto Sans Symbols"/>
              <a:buChar char="■"/>
              <a:defRPr b="0" i="0" sz="1600" u="none" cap="none" strike="noStrike">
                <a:solidFill>
                  <a:schemeClr val="dk1"/>
                </a:solidFill>
                <a:latin typeface="Lucida Sans"/>
                <a:ea typeface="Lucida Sans"/>
                <a:cs typeface="Lucida Sans"/>
                <a:sym typeface="Lucida Sans"/>
              </a:defRPr>
            </a:lvl8pPr>
            <a:lvl9pPr indent="-330200" lvl="8" marL="4114800" marR="0" rtl="0" algn="l">
              <a:spcBef>
                <a:spcPts val="350"/>
              </a:spcBef>
              <a:spcAft>
                <a:spcPts val="0"/>
              </a:spcAft>
              <a:buClr>
                <a:schemeClr val="accent3"/>
              </a:buClr>
              <a:buSzPts val="1600"/>
              <a:buFont typeface="Noto Sans Symbols"/>
              <a:buChar char="■"/>
              <a:defRPr b="0" i="0" sz="1600" u="none" cap="none" strike="noStrike">
                <a:solidFill>
                  <a:schemeClr val="dk1"/>
                </a:solidFill>
                <a:latin typeface="Lucida Sans"/>
                <a:ea typeface="Lucida Sans"/>
                <a:cs typeface="Lucida Sans"/>
                <a:sym typeface="Lucida Sans"/>
              </a:defRPr>
            </a:lvl9pPr>
          </a:lstStyle>
          <a:p/>
        </p:txBody>
      </p:sp>
      <p:sp>
        <p:nvSpPr>
          <p:cNvPr id="16" name="Google Shape;16;p15"/>
          <p:cNvSpPr txBox="1"/>
          <p:nvPr>
            <p:ph idx="10" type="dt"/>
          </p:nvPr>
        </p:nvSpPr>
        <p:spPr>
          <a:xfrm>
            <a:off x="6727032" y="6407944"/>
            <a:ext cx="1920240" cy="365760"/>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sz="1000">
                <a:solidFill>
                  <a:schemeClr val="dk1"/>
                </a:solidFill>
                <a:latin typeface="Lucida Sans"/>
                <a:ea typeface="Lucida Sans"/>
                <a:cs typeface="Lucida Sans"/>
                <a:sym typeface="Lucida Sans"/>
              </a:defRPr>
            </a:lvl1pPr>
            <a:lvl2pPr lvl="1" marR="0" rtl="0" algn="l">
              <a:spcBef>
                <a:spcPts val="0"/>
              </a:spcBef>
              <a:spcAft>
                <a:spcPts val="0"/>
              </a:spcAft>
              <a:buSzPts val="1400"/>
              <a:buNone/>
              <a:defRPr b="0" i="0" sz="1800" u="none" cap="none" strike="noStrike">
                <a:solidFill>
                  <a:schemeClr val="dk1"/>
                </a:solidFill>
                <a:latin typeface="Lucida Sans"/>
                <a:ea typeface="Lucida Sans"/>
                <a:cs typeface="Lucida Sans"/>
                <a:sym typeface="Lucida Sans"/>
              </a:defRPr>
            </a:lvl2pPr>
            <a:lvl3pPr lvl="2" marR="0" rtl="0" algn="l">
              <a:spcBef>
                <a:spcPts val="0"/>
              </a:spcBef>
              <a:spcAft>
                <a:spcPts val="0"/>
              </a:spcAft>
              <a:buSzPts val="1400"/>
              <a:buNone/>
              <a:defRPr b="0" i="0" sz="1800" u="none" cap="none" strike="noStrike">
                <a:solidFill>
                  <a:schemeClr val="dk1"/>
                </a:solidFill>
                <a:latin typeface="Lucida Sans"/>
                <a:ea typeface="Lucida Sans"/>
                <a:cs typeface="Lucida Sans"/>
                <a:sym typeface="Lucida Sans"/>
              </a:defRPr>
            </a:lvl3pPr>
            <a:lvl4pPr lvl="3" marR="0" rtl="0" algn="l">
              <a:spcBef>
                <a:spcPts val="0"/>
              </a:spcBef>
              <a:spcAft>
                <a:spcPts val="0"/>
              </a:spcAft>
              <a:buSzPts val="1400"/>
              <a:buNone/>
              <a:defRPr b="0" i="0" sz="1800" u="none" cap="none" strike="noStrike">
                <a:solidFill>
                  <a:schemeClr val="dk1"/>
                </a:solidFill>
                <a:latin typeface="Lucida Sans"/>
                <a:ea typeface="Lucida Sans"/>
                <a:cs typeface="Lucida Sans"/>
                <a:sym typeface="Lucida Sans"/>
              </a:defRPr>
            </a:lvl4pPr>
            <a:lvl5pPr lvl="4" marR="0" rtl="0" algn="l">
              <a:spcBef>
                <a:spcPts val="0"/>
              </a:spcBef>
              <a:spcAft>
                <a:spcPts val="0"/>
              </a:spcAft>
              <a:buSzPts val="1400"/>
              <a:buNone/>
              <a:defRPr b="0" i="0" sz="1800" u="none" cap="none" strike="noStrike">
                <a:solidFill>
                  <a:schemeClr val="dk1"/>
                </a:solidFill>
                <a:latin typeface="Lucida Sans"/>
                <a:ea typeface="Lucida Sans"/>
                <a:cs typeface="Lucida Sans"/>
                <a:sym typeface="Lucida Sans"/>
              </a:defRPr>
            </a:lvl5pPr>
            <a:lvl6pPr lvl="5" marR="0" rtl="0" algn="l">
              <a:spcBef>
                <a:spcPts val="0"/>
              </a:spcBef>
              <a:spcAft>
                <a:spcPts val="0"/>
              </a:spcAft>
              <a:buSzPts val="1400"/>
              <a:buNone/>
              <a:defRPr b="0" i="0" sz="1800" u="none" cap="none" strike="noStrike">
                <a:solidFill>
                  <a:schemeClr val="dk1"/>
                </a:solidFill>
                <a:latin typeface="Lucida Sans"/>
                <a:ea typeface="Lucida Sans"/>
                <a:cs typeface="Lucida Sans"/>
                <a:sym typeface="Lucida Sans"/>
              </a:defRPr>
            </a:lvl6pPr>
            <a:lvl7pPr lvl="6" marR="0" rtl="0" algn="l">
              <a:spcBef>
                <a:spcPts val="0"/>
              </a:spcBef>
              <a:spcAft>
                <a:spcPts val="0"/>
              </a:spcAft>
              <a:buSzPts val="1400"/>
              <a:buNone/>
              <a:defRPr b="0" i="0" sz="1800" u="none" cap="none" strike="noStrike">
                <a:solidFill>
                  <a:schemeClr val="dk1"/>
                </a:solidFill>
                <a:latin typeface="Lucida Sans"/>
                <a:ea typeface="Lucida Sans"/>
                <a:cs typeface="Lucida Sans"/>
                <a:sym typeface="Lucida Sans"/>
              </a:defRPr>
            </a:lvl7pPr>
            <a:lvl8pPr lvl="7" marR="0" rtl="0" algn="l">
              <a:spcBef>
                <a:spcPts val="0"/>
              </a:spcBef>
              <a:spcAft>
                <a:spcPts val="0"/>
              </a:spcAft>
              <a:buSzPts val="1400"/>
              <a:buNone/>
              <a:defRPr b="0" i="0" sz="1800" u="none" cap="none" strike="noStrike">
                <a:solidFill>
                  <a:schemeClr val="dk1"/>
                </a:solidFill>
                <a:latin typeface="Lucida Sans"/>
                <a:ea typeface="Lucida Sans"/>
                <a:cs typeface="Lucida Sans"/>
                <a:sym typeface="Lucida Sans"/>
              </a:defRPr>
            </a:lvl8pPr>
            <a:lvl9pPr lvl="8" marR="0" rtl="0" algn="l">
              <a:spcBef>
                <a:spcPts val="0"/>
              </a:spcBef>
              <a:spcAft>
                <a:spcPts val="0"/>
              </a:spcAft>
              <a:buSzPts val="1400"/>
              <a:buNone/>
              <a:defRPr b="0" i="0" sz="1800" u="none" cap="none" strike="noStrike">
                <a:solidFill>
                  <a:schemeClr val="dk1"/>
                </a:solidFill>
                <a:latin typeface="Lucida Sans"/>
                <a:ea typeface="Lucida Sans"/>
                <a:cs typeface="Lucida Sans"/>
                <a:sym typeface="Lucida Sans"/>
              </a:defRPr>
            </a:lvl9pPr>
          </a:lstStyle>
          <a:p/>
        </p:txBody>
      </p:sp>
      <p:sp>
        <p:nvSpPr>
          <p:cNvPr id="17" name="Google Shape;17;p15"/>
          <p:cNvSpPr txBox="1"/>
          <p:nvPr>
            <p:ph idx="11" type="ftr"/>
          </p:nvPr>
        </p:nvSpPr>
        <p:spPr>
          <a:xfrm>
            <a:off x="4380072" y="6407944"/>
            <a:ext cx="2350681" cy="365125"/>
          </a:xfrm>
          <a:prstGeom prst="rect">
            <a:avLst/>
          </a:prstGeom>
          <a:noFill/>
          <a:ln>
            <a:noFill/>
          </a:ln>
        </p:spPr>
        <p:txBody>
          <a:bodyPr anchorCtr="0" anchor="b" bIns="45700" lIns="91425" spcFirstLastPara="1" rIns="91425" wrap="square" tIns="45700">
            <a:noAutofit/>
          </a:bodyPr>
          <a:lstStyle>
            <a:lvl1pPr lvl="0" marR="0" rtl="0" algn="r">
              <a:spcBef>
                <a:spcPts val="0"/>
              </a:spcBef>
              <a:spcAft>
                <a:spcPts val="0"/>
              </a:spcAft>
              <a:buSzPts val="1400"/>
              <a:buNone/>
              <a:defRPr sz="1000">
                <a:solidFill>
                  <a:schemeClr val="dk1"/>
                </a:solidFill>
                <a:latin typeface="Lucida Sans"/>
                <a:ea typeface="Lucida Sans"/>
                <a:cs typeface="Lucida Sans"/>
                <a:sym typeface="Lucida Sans"/>
              </a:defRPr>
            </a:lvl1pPr>
            <a:lvl2pPr lvl="1" marR="0" rtl="0" algn="l">
              <a:spcBef>
                <a:spcPts val="0"/>
              </a:spcBef>
              <a:spcAft>
                <a:spcPts val="0"/>
              </a:spcAft>
              <a:buSzPts val="1400"/>
              <a:buNone/>
              <a:defRPr b="0" i="0" sz="1800" u="none" cap="none" strike="noStrike">
                <a:solidFill>
                  <a:schemeClr val="dk1"/>
                </a:solidFill>
                <a:latin typeface="Lucida Sans"/>
                <a:ea typeface="Lucida Sans"/>
                <a:cs typeface="Lucida Sans"/>
                <a:sym typeface="Lucida Sans"/>
              </a:defRPr>
            </a:lvl2pPr>
            <a:lvl3pPr lvl="2" marR="0" rtl="0" algn="l">
              <a:spcBef>
                <a:spcPts val="0"/>
              </a:spcBef>
              <a:spcAft>
                <a:spcPts val="0"/>
              </a:spcAft>
              <a:buSzPts val="1400"/>
              <a:buNone/>
              <a:defRPr b="0" i="0" sz="1800" u="none" cap="none" strike="noStrike">
                <a:solidFill>
                  <a:schemeClr val="dk1"/>
                </a:solidFill>
                <a:latin typeface="Lucida Sans"/>
                <a:ea typeface="Lucida Sans"/>
                <a:cs typeface="Lucida Sans"/>
                <a:sym typeface="Lucida Sans"/>
              </a:defRPr>
            </a:lvl3pPr>
            <a:lvl4pPr lvl="3" marR="0" rtl="0" algn="l">
              <a:spcBef>
                <a:spcPts val="0"/>
              </a:spcBef>
              <a:spcAft>
                <a:spcPts val="0"/>
              </a:spcAft>
              <a:buSzPts val="1400"/>
              <a:buNone/>
              <a:defRPr b="0" i="0" sz="1800" u="none" cap="none" strike="noStrike">
                <a:solidFill>
                  <a:schemeClr val="dk1"/>
                </a:solidFill>
                <a:latin typeface="Lucida Sans"/>
                <a:ea typeface="Lucida Sans"/>
                <a:cs typeface="Lucida Sans"/>
                <a:sym typeface="Lucida Sans"/>
              </a:defRPr>
            </a:lvl4pPr>
            <a:lvl5pPr lvl="4" marR="0" rtl="0" algn="l">
              <a:spcBef>
                <a:spcPts val="0"/>
              </a:spcBef>
              <a:spcAft>
                <a:spcPts val="0"/>
              </a:spcAft>
              <a:buSzPts val="1400"/>
              <a:buNone/>
              <a:defRPr b="0" i="0" sz="1800" u="none" cap="none" strike="noStrike">
                <a:solidFill>
                  <a:schemeClr val="dk1"/>
                </a:solidFill>
                <a:latin typeface="Lucida Sans"/>
                <a:ea typeface="Lucida Sans"/>
                <a:cs typeface="Lucida Sans"/>
                <a:sym typeface="Lucida Sans"/>
              </a:defRPr>
            </a:lvl5pPr>
            <a:lvl6pPr lvl="5" marR="0" rtl="0" algn="l">
              <a:spcBef>
                <a:spcPts val="0"/>
              </a:spcBef>
              <a:spcAft>
                <a:spcPts val="0"/>
              </a:spcAft>
              <a:buSzPts val="1400"/>
              <a:buNone/>
              <a:defRPr b="0" i="0" sz="1800" u="none" cap="none" strike="noStrike">
                <a:solidFill>
                  <a:schemeClr val="dk1"/>
                </a:solidFill>
                <a:latin typeface="Lucida Sans"/>
                <a:ea typeface="Lucida Sans"/>
                <a:cs typeface="Lucida Sans"/>
                <a:sym typeface="Lucida Sans"/>
              </a:defRPr>
            </a:lvl6pPr>
            <a:lvl7pPr lvl="6" marR="0" rtl="0" algn="l">
              <a:spcBef>
                <a:spcPts val="0"/>
              </a:spcBef>
              <a:spcAft>
                <a:spcPts val="0"/>
              </a:spcAft>
              <a:buSzPts val="1400"/>
              <a:buNone/>
              <a:defRPr b="0" i="0" sz="1800" u="none" cap="none" strike="noStrike">
                <a:solidFill>
                  <a:schemeClr val="dk1"/>
                </a:solidFill>
                <a:latin typeface="Lucida Sans"/>
                <a:ea typeface="Lucida Sans"/>
                <a:cs typeface="Lucida Sans"/>
                <a:sym typeface="Lucida Sans"/>
              </a:defRPr>
            </a:lvl7pPr>
            <a:lvl8pPr lvl="7" marR="0" rtl="0" algn="l">
              <a:spcBef>
                <a:spcPts val="0"/>
              </a:spcBef>
              <a:spcAft>
                <a:spcPts val="0"/>
              </a:spcAft>
              <a:buSzPts val="1400"/>
              <a:buNone/>
              <a:defRPr b="0" i="0" sz="1800" u="none" cap="none" strike="noStrike">
                <a:solidFill>
                  <a:schemeClr val="dk1"/>
                </a:solidFill>
                <a:latin typeface="Lucida Sans"/>
                <a:ea typeface="Lucida Sans"/>
                <a:cs typeface="Lucida Sans"/>
                <a:sym typeface="Lucida Sans"/>
              </a:defRPr>
            </a:lvl8pPr>
            <a:lvl9pPr lvl="8" marR="0" rtl="0" algn="l">
              <a:spcBef>
                <a:spcPts val="0"/>
              </a:spcBef>
              <a:spcAft>
                <a:spcPts val="0"/>
              </a:spcAft>
              <a:buSzPts val="1400"/>
              <a:buNone/>
              <a:defRPr b="0" i="0" sz="1800" u="none" cap="none" strike="noStrike">
                <a:solidFill>
                  <a:schemeClr val="dk1"/>
                </a:solidFill>
                <a:latin typeface="Lucida Sans"/>
                <a:ea typeface="Lucida Sans"/>
                <a:cs typeface="Lucida Sans"/>
                <a:sym typeface="Lucida Sans"/>
              </a:defRPr>
            </a:lvl9pPr>
          </a:lstStyle>
          <a:p/>
        </p:txBody>
      </p:sp>
      <p:sp>
        <p:nvSpPr>
          <p:cNvPr id="18" name="Google Shape;18;p15"/>
          <p:cNvSpPr txBox="1"/>
          <p:nvPr>
            <p:ph idx="12" type="sldNum"/>
          </p:nvPr>
        </p:nvSpPr>
        <p:spPr>
          <a:xfrm>
            <a:off x="8647272" y="6407944"/>
            <a:ext cx="365760" cy="365125"/>
          </a:xfrm>
          <a:prstGeom prst="rect">
            <a:avLst/>
          </a:prstGeom>
          <a:noFill/>
          <a:ln>
            <a:noFill/>
          </a:ln>
        </p:spPr>
        <p:txBody>
          <a:bodyPr anchorCtr="0" anchor="b" bIns="45700" lIns="91425" spcFirstLastPara="1" rIns="91425" wrap="square" tIns="45700">
            <a:noAutofit/>
          </a:bodyPr>
          <a:lstStyle>
            <a:lvl1pPr indent="0" lvl="0" marL="0" marR="0" rtl="0" algn="r">
              <a:spcBef>
                <a:spcPts val="0"/>
              </a:spcBef>
              <a:buNone/>
              <a:defRPr b="0" sz="1000" u="none">
                <a:solidFill>
                  <a:schemeClr val="dk1"/>
                </a:solidFill>
                <a:latin typeface="Lucida Sans"/>
                <a:ea typeface="Lucida Sans"/>
                <a:cs typeface="Lucida Sans"/>
                <a:sym typeface="Lucida Sans"/>
              </a:defRPr>
            </a:lvl1pPr>
            <a:lvl2pPr indent="0" lvl="1" marL="0" marR="0" rtl="0" algn="r">
              <a:spcBef>
                <a:spcPts val="0"/>
              </a:spcBef>
              <a:buNone/>
              <a:defRPr b="0" sz="1000" u="none">
                <a:solidFill>
                  <a:schemeClr val="dk1"/>
                </a:solidFill>
                <a:latin typeface="Lucida Sans"/>
                <a:ea typeface="Lucida Sans"/>
                <a:cs typeface="Lucida Sans"/>
                <a:sym typeface="Lucida Sans"/>
              </a:defRPr>
            </a:lvl2pPr>
            <a:lvl3pPr indent="0" lvl="2" marL="0" marR="0" rtl="0" algn="r">
              <a:spcBef>
                <a:spcPts val="0"/>
              </a:spcBef>
              <a:buNone/>
              <a:defRPr b="0" sz="1000" u="none">
                <a:solidFill>
                  <a:schemeClr val="dk1"/>
                </a:solidFill>
                <a:latin typeface="Lucida Sans"/>
                <a:ea typeface="Lucida Sans"/>
                <a:cs typeface="Lucida Sans"/>
                <a:sym typeface="Lucida Sans"/>
              </a:defRPr>
            </a:lvl3pPr>
            <a:lvl4pPr indent="0" lvl="3" marL="0" marR="0" rtl="0" algn="r">
              <a:spcBef>
                <a:spcPts val="0"/>
              </a:spcBef>
              <a:buNone/>
              <a:defRPr b="0" sz="1000" u="none">
                <a:solidFill>
                  <a:schemeClr val="dk1"/>
                </a:solidFill>
                <a:latin typeface="Lucida Sans"/>
                <a:ea typeface="Lucida Sans"/>
                <a:cs typeface="Lucida Sans"/>
                <a:sym typeface="Lucida Sans"/>
              </a:defRPr>
            </a:lvl4pPr>
            <a:lvl5pPr indent="0" lvl="4" marL="0" marR="0" rtl="0" algn="r">
              <a:spcBef>
                <a:spcPts val="0"/>
              </a:spcBef>
              <a:buNone/>
              <a:defRPr b="0" sz="1000" u="none">
                <a:solidFill>
                  <a:schemeClr val="dk1"/>
                </a:solidFill>
                <a:latin typeface="Lucida Sans"/>
                <a:ea typeface="Lucida Sans"/>
                <a:cs typeface="Lucida Sans"/>
                <a:sym typeface="Lucida Sans"/>
              </a:defRPr>
            </a:lvl5pPr>
            <a:lvl6pPr indent="0" lvl="5" marL="0" marR="0" rtl="0" algn="r">
              <a:spcBef>
                <a:spcPts val="0"/>
              </a:spcBef>
              <a:buNone/>
              <a:defRPr b="0" sz="1000" u="none">
                <a:solidFill>
                  <a:schemeClr val="dk1"/>
                </a:solidFill>
                <a:latin typeface="Lucida Sans"/>
                <a:ea typeface="Lucida Sans"/>
                <a:cs typeface="Lucida Sans"/>
                <a:sym typeface="Lucida Sans"/>
              </a:defRPr>
            </a:lvl6pPr>
            <a:lvl7pPr indent="0" lvl="6" marL="0" marR="0" rtl="0" algn="r">
              <a:spcBef>
                <a:spcPts val="0"/>
              </a:spcBef>
              <a:buNone/>
              <a:defRPr b="0" sz="1000" u="none">
                <a:solidFill>
                  <a:schemeClr val="dk1"/>
                </a:solidFill>
                <a:latin typeface="Lucida Sans"/>
                <a:ea typeface="Lucida Sans"/>
                <a:cs typeface="Lucida Sans"/>
                <a:sym typeface="Lucida Sans"/>
              </a:defRPr>
            </a:lvl7pPr>
            <a:lvl8pPr indent="0" lvl="7" marL="0" marR="0" rtl="0" algn="r">
              <a:spcBef>
                <a:spcPts val="0"/>
              </a:spcBef>
              <a:buNone/>
              <a:defRPr b="0" sz="1000" u="none">
                <a:solidFill>
                  <a:schemeClr val="dk1"/>
                </a:solidFill>
                <a:latin typeface="Lucida Sans"/>
                <a:ea typeface="Lucida Sans"/>
                <a:cs typeface="Lucida Sans"/>
                <a:sym typeface="Lucida Sans"/>
              </a:defRPr>
            </a:lvl8pPr>
            <a:lvl9pPr indent="0" lvl="8" marL="0" marR="0" rtl="0" algn="r">
              <a:spcBef>
                <a:spcPts val="0"/>
              </a:spcBef>
              <a:buNone/>
              <a:defRPr b="0" sz="1000" u="none">
                <a:solidFill>
                  <a:schemeClr val="dk1"/>
                </a:solidFill>
                <a:latin typeface="Lucida Sans"/>
                <a:ea typeface="Lucida Sans"/>
                <a:cs typeface="Lucida Sans"/>
                <a:sym typeface="Lucida Sans"/>
              </a:defRPr>
            </a:lvl9pPr>
          </a:lstStyle>
          <a:p>
            <a:pPr indent="0" lvl="0" marL="0" rtl="0" algn="r">
              <a:spcBef>
                <a:spcPts val="0"/>
              </a:spcBef>
              <a:spcAft>
                <a:spcPts val="0"/>
              </a:spcAft>
              <a:buNone/>
            </a:pPr>
            <a:fld id="{00000000-1234-1234-1234-123412341234}" type="slidenum">
              <a:rPr lang="fr-FR"/>
              <a:t>‹#›</a:t>
            </a:fld>
            <a:endParaRPr/>
          </a:p>
        </p:txBody>
      </p:sp>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hyperlink" Target="http://www.caf.fr/partenaires" TargetMode="External"/><Relationship Id="rId4" Type="http://schemas.openxmlformats.org/officeDocument/2006/relationships/hyperlink" Target="http://www.caf.fr/partenaires/impacts-covid-19" TargetMode="External"/><Relationship Id="rId5" Type="http://schemas.openxmlformats.org/officeDocument/2006/relationships/hyperlink" Target="http://www.caf.fr/sites/default/files/cnaf/Documents/DCom/Covid_Partenaires/C2020-003%20%28Aide%20exceptionnelle%20petite%20enfance%29.pdf" TargetMode="External"/><Relationship Id="rId6"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3.png"/><Relationship Id="rId4" Type="http://schemas.openxmlformats.org/officeDocument/2006/relationships/hyperlink" Target="https://solidarite-numerique.fr/" TargetMode="External"/><Relationship Id="rId5" Type="http://schemas.openxmlformats.org/officeDocument/2006/relationships/hyperlink" Target="https://solidarite-numerique.fr/"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3.png"/><Relationship Id="rId4" Type="http://schemas.openxmlformats.org/officeDocument/2006/relationships/hyperlink" Target="http://www.monenfant.fr"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5" name="Shape 105"/>
        <p:cNvGrpSpPr/>
        <p:nvPr/>
      </p:nvGrpSpPr>
      <p:grpSpPr>
        <a:xfrm>
          <a:off x="0" y="0"/>
          <a:ext cx="0" cy="0"/>
          <a:chOff x="0" y="0"/>
          <a:chExt cx="0" cy="0"/>
        </a:xfrm>
      </p:grpSpPr>
      <p:sp>
        <p:nvSpPr>
          <p:cNvPr id="106" name="Google Shape;106;p1"/>
          <p:cNvSpPr txBox="1"/>
          <p:nvPr>
            <p:ph type="ctrTitle"/>
          </p:nvPr>
        </p:nvSpPr>
        <p:spPr>
          <a:xfrm>
            <a:off x="685800" y="1752601"/>
            <a:ext cx="7772400" cy="1829700"/>
          </a:xfrm>
          <a:prstGeom prst="rect">
            <a:avLst/>
          </a:prstGeom>
          <a:noFill/>
          <a:ln>
            <a:noFill/>
          </a:ln>
        </p:spPr>
        <p:txBody>
          <a:bodyPr anchorCtr="0" anchor="b" bIns="45700" lIns="91425" spcFirstLastPara="1" rIns="91425" wrap="square" tIns="45700">
            <a:noAutofit/>
          </a:bodyPr>
          <a:lstStyle/>
          <a:p>
            <a:pPr indent="0" lvl="0" marL="182880" rtl="0" algn="ctr">
              <a:spcBef>
                <a:spcPts val="0"/>
              </a:spcBef>
              <a:spcAft>
                <a:spcPts val="0"/>
              </a:spcAft>
              <a:buClr>
                <a:srgbClr val="00B050"/>
              </a:buClr>
              <a:buSzPts val="6000"/>
              <a:buFont typeface="Lucida Sans"/>
              <a:buNone/>
            </a:pPr>
            <a:r>
              <a:rPr lang="fr-FR" sz="5700">
                <a:solidFill>
                  <a:srgbClr val="00B050"/>
                </a:solidFill>
              </a:rPr>
              <a:t>Web conférence du</a:t>
            </a:r>
            <a:br>
              <a:rPr lang="fr-FR" sz="5700">
                <a:solidFill>
                  <a:srgbClr val="00B050"/>
                </a:solidFill>
              </a:rPr>
            </a:br>
            <a:r>
              <a:rPr lang="fr-FR" sz="5700">
                <a:solidFill>
                  <a:srgbClr val="00B050"/>
                </a:solidFill>
              </a:rPr>
              <a:t>30 avril 2020</a:t>
            </a:r>
            <a:endParaRPr sz="5700">
              <a:solidFill>
                <a:srgbClr val="00B050"/>
              </a:solidFill>
            </a:endParaRPr>
          </a:p>
        </p:txBody>
      </p:sp>
      <p:sp>
        <p:nvSpPr>
          <p:cNvPr id="107" name="Google Shape;107;p1"/>
          <p:cNvSpPr txBox="1"/>
          <p:nvPr>
            <p:ph idx="1" type="subTitle"/>
          </p:nvPr>
        </p:nvSpPr>
        <p:spPr>
          <a:xfrm>
            <a:off x="685800" y="3940607"/>
            <a:ext cx="7772400" cy="1199700"/>
          </a:xfrm>
          <a:prstGeom prst="rect">
            <a:avLst/>
          </a:prstGeom>
          <a:noFill/>
          <a:ln>
            <a:noFill/>
          </a:ln>
        </p:spPr>
        <p:txBody>
          <a:bodyPr anchorCtr="0" anchor="t" bIns="45700" lIns="45700" spcFirstLastPara="1" rIns="45700" wrap="square" tIns="45700">
            <a:noAutofit/>
          </a:bodyPr>
          <a:lstStyle/>
          <a:p>
            <a:pPr indent="0" lvl="0" marL="0" rtl="0" algn="ctr">
              <a:spcBef>
                <a:spcPts val="0"/>
              </a:spcBef>
              <a:spcAft>
                <a:spcPts val="0"/>
              </a:spcAft>
              <a:buSzPts val="2176"/>
              <a:buNone/>
            </a:pPr>
            <a:r>
              <a:rPr b="1" lang="fr-FR" sz="3200">
                <a:solidFill>
                  <a:srgbClr val="A3171E"/>
                </a:solidFill>
              </a:rPr>
              <a:t>Comité partenarial enfance jeunesse CNAF du 27 avril 2020</a:t>
            </a:r>
            <a:endParaRPr/>
          </a:p>
          <a:p>
            <a:pPr indent="0" lvl="0" marL="0" rtl="0" algn="ctr">
              <a:spcBef>
                <a:spcPts val="400"/>
              </a:spcBef>
              <a:spcAft>
                <a:spcPts val="0"/>
              </a:spcAft>
              <a:buSzPts val="2176"/>
              <a:buNone/>
            </a:pPr>
            <a:r>
              <a:t/>
            </a:r>
            <a:endParaRPr sz="3200">
              <a:solidFill>
                <a:srgbClr val="A3171E"/>
              </a:solidFill>
            </a:endParaRPr>
          </a:p>
        </p:txBody>
      </p:sp>
      <p:pic>
        <p:nvPicPr>
          <p:cNvPr descr="C:\Users\pret\Desktop\logo.png" id="108" name="Google Shape;108;p1"/>
          <p:cNvPicPr preferRelativeResize="0"/>
          <p:nvPr/>
        </p:nvPicPr>
        <p:blipFill rotWithShape="1">
          <a:blip r:embed="rId3">
            <a:alphaModFix/>
          </a:blip>
          <a:srcRect b="0" l="0" r="0" t="0"/>
          <a:stretch/>
        </p:blipFill>
        <p:spPr>
          <a:xfrm>
            <a:off x="179512" y="86047"/>
            <a:ext cx="1872208" cy="130829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9" name="Shape 169"/>
        <p:cNvGrpSpPr/>
        <p:nvPr/>
      </p:nvGrpSpPr>
      <p:grpSpPr>
        <a:xfrm>
          <a:off x="0" y="0"/>
          <a:ext cx="0" cy="0"/>
          <a:chOff x="0" y="0"/>
          <a:chExt cx="0" cy="0"/>
        </a:xfrm>
      </p:grpSpPr>
      <p:pic>
        <p:nvPicPr>
          <p:cNvPr descr="C:\Users\pret\Desktop\logo.png" id="170" name="Google Shape;170;g845eaf8e2b_0_48"/>
          <p:cNvPicPr preferRelativeResize="0"/>
          <p:nvPr/>
        </p:nvPicPr>
        <p:blipFill rotWithShape="1">
          <a:blip r:embed="rId3">
            <a:alphaModFix/>
          </a:blip>
          <a:srcRect b="0" l="0" r="0" t="0"/>
          <a:stretch/>
        </p:blipFill>
        <p:spPr>
          <a:xfrm>
            <a:off x="179512" y="86047"/>
            <a:ext cx="1872208" cy="1308295"/>
          </a:xfrm>
          <a:prstGeom prst="rect">
            <a:avLst/>
          </a:prstGeom>
          <a:noFill/>
          <a:ln>
            <a:noFill/>
          </a:ln>
        </p:spPr>
      </p:pic>
      <p:sp>
        <p:nvSpPr>
          <p:cNvPr id="171" name="Google Shape;171;g845eaf8e2b_0_48"/>
          <p:cNvSpPr txBox="1"/>
          <p:nvPr/>
        </p:nvSpPr>
        <p:spPr>
          <a:xfrm>
            <a:off x="2195736" y="98626"/>
            <a:ext cx="6836400" cy="810000"/>
          </a:xfrm>
          <a:prstGeom prst="rect">
            <a:avLst/>
          </a:prstGeom>
          <a:noFill/>
          <a:ln>
            <a:noFill/>
          </a:ln>
        </p:spPr>
        <p:txBody>
          <a:bodyPr anchorCtr="0" anchor="ctr" bIns="45700" lIns="91425" spcFirstLastPara="1" rIns="91425" wrap="square" tIns="45700">
            <a:noAutofit/>
          </a:bodyPr>
          <a:lstStyle/>
          <a:p>
            <a:pPr indent="0" lvl="0" marL="182880" marR="0" rtl="0" algn="ctr">
              <a:spcBef>
                <a:spcPts val="0"/>
              </a:spcBef>
              <a:spcAft>
                <a:spcPts val="0"/>
              </a:spcAft>
              <a:buClr>
                <a:srgbClr val="00B050"/>
              </a:buClr>
              <a:buSzPts val="2800"/>
              <a:buFont typeface="Lucida Sans"/>
              <a:buNone/>
            </a:pPr>
            <a:r>
              <a:rPr b="1" lang="fr-FR" sz="2800">
                <a:solidFill>
                  <a:srgbClr val="00B050"/>
                </a:solidFill>
                <a:latin typeface="Lucida Sans"/>
                <a:ea typeface="Lucida Sans"/>
                <a:cs typeface="Lucida Sans"/>
                <a:sym typeface="Lucida Sans"/>
              </a:rPr>
              <a:t>Web conférence du 30 avril 2020</a:t>
            </a:r>
            <a:endParaRPr b="1" sz="2800">
              <a:solidFill>
                <a:srgbClr val="00B050"/>
              </a:solidFill>
              <a:latin typeface="Lucida Sans"/>
              <a:ea typeface="Lucida Sans"/>
              <a:cs typeface="Lucida Sans"/>
              <a:sym typeface="Lucida Sans"/>
            </a:endParaRPr>
          </a:p>
        </p:txBody>
      </p:sp>
      <p:sp>
        <p:nvSpPr>
          <p:cNvPr id="172" name="Google Shape;172;g845eaf8e2b_0_48"/>
          <p:cNvSpPr txBox="1"/>
          <p:nvPr/>
        </p:nvSpPr>
        <p:spPr>
          <a:xfrm>
            <a:off x="179500" y="1510175"/>
            <a:ext cx="8620500" cy="3000000"/>
          </a:xfrm>
          <a:prstGeom prst="rect">
            <a:avLst/>
          </a:prstGeom>
          <a:noFill/>
          <a:ln>
            <a:noFill/>
          </a:ln>
        </p:spPr>
        <p:txBody>
          <a:bodyPr anchorCtr="0" anchor="t" bIns="91425" lIns="91425" spcFirstLastPara="1" rIns="91425" wrap="square" tIns="91425">
            <a:noAutofit/>
          </a:bodyPr>
          <a:lstStyle/>
          <a:p>
            <a:pPr indent="0" lvl="0" marL="0" rtl="0" algn="l">
              <a:spcBef>
                <a:spcPts val="1200"/>
              </a:spcBef>
              <a:spcAft>
                <a:spcPts val="0"/>
              </a:spcAft>
              <a:buNone/>
            </a:pPr>
            <a:r>
              <a:rPr b="1" lang="fr-FR" sz="2000">
                <a:solidFill>
                  <a:schemeClr val="dk1"/>
                </a:solidFill>
                <a:highlight>
                  <a:srgbClr val="FF9900"/>
                </a:highlight>
              </a:rPr>
              <a:t>Vacances éducatives/apprenantes</a:t>
            </a:r>
            <a:r>
              <a:rPr lang="fr-FR" sz="2000">
                <a:solidFill>
                  <a:schemeClr val="dk1"/>
                </a:solidFill>
                <a:highlight>
                  <a:srgbClr val="FF9900"/>
                </a:highlight>
              </a:rPr>
              <a:t> </a:t>
            </a:r>
            <a:r>
              <a:rPr lang="fr-FR" sz="2000">
                <a:solidFill>
                  <a:schemeClr val="dk1"/>
                </a:solidFill>
                <a:highlight>
                  <a:srgbClr val="FFFFFF"/>
                </a:highlight>
              </a:rPr>
              <a:t>:</a:t>
            </a:r>
            <a:r>
              <a:rPr lang="fr-FR" sz="1700">
                <a:solidFill>
                  <a:schemeClr val="dk1"/>
                </a:solidFill>
                <a:highlight>
                  <a:srgbClr val="FFFFFF"/>
                </a:highlight>
              </a:rPr>
              <a:t> (JM Blanquer/G Attal)</a:t>
            </a:r>
            <a:endParaRPr sz="1700">
              <a:solidFill>
                <a:schemeClr val="dk1"/>
              </a:solidFill>
              <a:highlight>
                <a:srgbClr val="FFFFFF"/>
              </a:highlight>
            </a:endParaRPr>
          </a:p>
          <a:p>
            <a:pPr indent="0" lvl="0" marL="0" rtl="0" algn="l">
              <a:spcBef>
                <a:spcPts val="1200"/>
              </a:spcBef>
              <a:spcAft>
                <a:spcPts val="0"/>
              </a:spcAft>
              <a:buNone/>
            </a:pPr>
            <a:r>
              <a:rPr lang="fr-FR" sz="1700">
                <a:solidFill>
                  <a:schemeClr val="dk1"/>
                </a:solidFill>
                <a:highlight>
                  <a:srgbClr val="FFFFFF"/>
                </a:highlight>
              </a:rPr>
              <a:t>Groupe de travail dédié avec la DJEPVA partenaires associatifs et collectivités pour raccrocher des jeunes dans le collectif. </a:t>
            </a:r>
            <a:endParaRPr sz="1700">
              <a:solidFill>
                <a:schemeClr val="dk1"/>
              </a:solidFill>
              <a:highlight>
                <a:srgbClr val="FFFFFF"/>
              </a:highlight>
            </a:endParaRPr>
          </a:p>
          <a:p>
            <a:pPr indent="-336550" lvl="0" marL="457200" rtl="0" algn="l">
              <a:lnSpc>
                <a:spcPct val="115000"/>
              </a:lnSpc>
              <a:spcBef>
                <a:spcPts val="1200"/>
              </a:spcBef>
              <a:spcAft>
                <a:spcPts val="0"/>
              </a:spcAft>
              <a:buClr>
                <a:schemeClr val="dk1"/>
              </a:buClr>
              <a:buSzPts val="1700"/>
              <a:buChar char="●"/>
            </a:pPr>
            <a:r>
              <a:rPr lang="fr-FR" sz="1700">
                <a:solidFill>
                  <a:schemeClr val="dk1"/>
                </a:solidFill>
                <a:highlight>
                  <a:srgbClr val="FFFFFF"/>
                </a:highlight>
              </a:rPr>
              <a:t>renforcer « école ouverte » direction d’école et chefs d’établissement repèrent les élèves et mobilisent les familles pour une prise en charge, en lien avec les collectivités. 	Encadrement par des enseignants volontaires</a:t>
            </a:r>
            <a:endParaRPr sz="1700">
              <a:solidFill>
                <a:schemeClr val="dk1"/>
              </a:solidFill>
              <a:highlight>
                <a:srgbClr val="FFFFFF"/>
              </a:highlight>
            </a:endParaRPr>
          </a:p>
          <a:p>
            <a:pPr indent="-336550" lvl="0" marL="457200" rtl="0" algn="l">
              <a:lnSpc>
                <a:spcPct val="115000"/>
              </a:lnSpc>
              <a:spcBef>
                <a:spcPts val="0"/>
              </a:spcBef>
              <a:spcAft>
                <a:spcPts val="0"/>
              </a:spcAft>
              <a:buClr>
                <a:schemeClr val="dk1"/>
              </a:buClr>
              <a:buSzPts val="1700"/>
              <a:buChar char="●"/>
            </a:pPr>
            <a:r>
              <a:rPr lang="fr-FR" sz="1700">
                <a:solidFill>
                  <a:schemeClr val="dk1"/>
                </a:solidFill>
                <a:highlight>
                  <a:srgbClr val="FFFFFF"/>
                </a:highlight>
              </a:rPr>
              <a:t>soutenir les accueils de loisirs par une approche de type « plan mercredi » 	avec un soutien pédagogique, proposition de charte</a:t>
            </a:r>
            <a:r>
              <a:rPr lang="fr-FR" sz="1700">
                <a:solidFill>
                  <a:schemeClr val="dk1"/>
                </a:solidFill>
              </a:rPr>
              <a:t> 	</a:t>
            </a:r>
            <a:endParaRPr sz="1700">
              <a:solidFill>
                <a:schemeClr val="dk1"/>
              </a:solidFill>
            </a:endParaRPr>
          </a:p>
          <a:p>
            <a:pPr indent="-336550" lvl="0" marL="457200" rtl="0" algn="l">
              <a:lnSpc>
                <a:spcPct val="115000"/>
              </a:lnSpc>
              <a:spcBef>
                <a:spcPts val="0"/>
              </a:spcBef>
              <a:spcAft>
                <a:spcPts val="0"/>
              </a:spcAft>
              <a:buClr>
                <a:schemeClr val="dk1"/>
              </a:buClr>
              <a:buSzPts val="1700"/>
              <a:buChar char="●"/>
            </a:pPr>
            <a:r>
              <a:rPr lang="fr-FR" sz="1700">
                <a:solidFill>
                  <a:schemeClr val="dk1"/>
                </a:solidFill>
                <a:highlight>
                  <a:srgbClr val="FFFFFF"/>
                </a:highlight>
              </a:rPr>
              <a:t>colonies/séjours de vacances idem proposition de charte</a:t>
            </a:r>
            <a:endParaRPr sz="1700">
              <a:solidFill>
                <a:schemeClr val="dk1"/>
              </a:solidFill>
              <a:highlight>
                <a:srgbClr val="FFFFFF"/>
              </a:highlight>
            </a:endParaRPr>
          </a:p>
          <a:p>
            <a:pPr indent="0" lvl="0" marL="457200" rtl="0" algn="just">
              <a:lnSpc>
                <a:spcPct val="115000"/>
              </a:lnSpc>
              <a:spcBef>
                <a:spcPts val="1200"/>
              </a:spcBef>
              <a:spcAft>
                <a:spcPts val="1200"/>
              </a:spcAft>
              <a:buNone/>
            </a:pPr>
            <a:r>
              <a:rPr b="1" lang="fr-FR" sz="1700">
                <a:solidFill>
                  <a:schemeClr val="dk1"/>
                </a:solidFill>
                <a:highlight>
                  <a:srgbClr val="FFFFFF"/>
                </a:highlight>
              </a:rPr>
              <a:t>CLAS</a:t>
            </a:r>
            <a:r>
              <a:rPr lang="fr-FR" sz="1700">
                <a:solidFill>
                  <a:schemeClr val="dk1"/>
                </a:solidFill>
                <a:highlight>
                  <a:srgbClr val="FFFFFF"/>
                </a:highlight>
              </a:rPr>
              <a:t> : maintien du versement de la prestation de service pendant le confinement et pas de positionnement aujourd’hui sur la mobilisation des acteurs de l’accompagnement à la scolarité sur les dispositifs vacances</a:t>
            </a:r>
            <a:br>
              <a:rPr lang="fr-FR" sz="2300">
                <a:solidFill>
                  <a:schemeClr val="dk1"/>
                </a:solidFill>
                <a:highlight>
                  <a:srgbClr val="FFFFFF"/>
                </a:highlight>
              </a:rPr>
            </a:br>
            <a:endParaRPr sz="26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2" name="Shape 112"/>
        <p:cNvGrpSpPr/>
        <p:nvPr/>
      </p:nvGrpSpPr>
      <p:grpSpPr>
        <a:xfrm>
          <a:off x="0" y="0"/>
          <a:ext cx="0" cy="0"/>
          <a:chOff x="0" y="0"/>
          <a:chExt cx="0" cy="0"/>
        </a:xfrm>
      </p:grpSpPr>
      <p:sp>
        <p:nvSpPr>
          <p:cNvPr id="113" name="Google Shape;113;p2"/>
          <p:cNvSpPr txBox="1"/>
          <p:nvPr>
            <p:ph idx="1" type="body"/>
          </p:nvPr>
        </p:nvSpPr>
        <p:spPr>
          <a:xfrm>
            <a:off x="233850" y="2439325"/>
            <a:ext cx="8676300" cy="34413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r>
              <a:rPr lang="fr-FR" sz="2400" u="sng">
                <a:solidFill>
                  <a:srgbClr val="000000"/>
                </a:solidFill>
                <a:latin typeface="Arial"/>
                <a:ea typeface="Arial"/>
                <a:cs typeface="Arial"/>
                <a:sym typeface="Arial"/>
                <a:hlinkClick r:id="rId3"/>
              </a:rPr>
              <a:t>http://www.caf.fr/partenaires</a:t>
            </a:r>
            <a:endParaRPr sz="2400">
              <a:highlight>
                <a:srgbClr val="FFFF00"/>
              </a:highlight>
              <a:latin typeface="Calibri"/>
              <a:ea typeface="Calibri"/>
              <a:cs typeface="Calibri"/>
              <a:sym typeface="Calibri"/>
            </a:endParaRPr>
          </a:p>
          <a:p>
            <a:pPr indent="0" lvl="0" marL="0" rtl="0" algn="l">
              <a:spcBef>
                <a:spcPts val="0"/>
              </a:spcBef>
              <a:spcAft>
                <a:spcPts val="0"/>
              </a:spcAft>
              <a:buClr>
                <a:schemeClr val="dk1"/>
              </a:buClr>
              <a:buSzPts val="1100"/>
              <a:buFont typeface="Arial"/>
              <a:buNone/>
            </a:pPr>
            <a:r>
              <a:t/>
            </a:r>
            <a:endParaRPr sz="2400">
              <a:highlight>
                <a:srgbClr val="FFFF00"/>
              </a:highlight>
              <a:latin typeface="Calibri"/>
              <a:ea typeface="Calibri"/>
              <a:cs typeface="Calibri"/>
              <a:sym typeface="Calibri"/>
            </a:endParaRPr>
          </a:p>
          <a:p>
            <a:pPr indent="0" lvl="0" marL="0" rtl="0" algn="l">
              <a:spcBef>
                <a:spcPts val="0"/>
              </a:spcBef>
              <a:spcAft>
                <a:spcPts val="0"/>
              </a:spcAft>
              <a:buClr>
                <a:schemeClr val="dk1"/>
              </a:buClr>
              <a:buSzPts val="1100"/>
              <a:buFont typeface="Arial"/>
              <a:buNone/>
            </a:pPr>
            <a:r>
              <a:rPr lang="fr-FR" sz="2400" u="sng">
                <a:solidFill>
                  <a:srgbClr val="000000"/>
                </a:solidFill>
                <a:latin typeface="Arial"/>
                <a:ea typeface="Arial"/>
                <a:cs typeface="Arial"/>
                <a:sym typeface="Arial"/>
                <a:hlinkClick r:id="rId4"/>
              </a:rPr>
              <a:t>http://www.caf.fr/partenaires/impacts-covid-19</a:t>
            </a:r>
            <a:endParaRPr sz="2400">
              <a:solidFill>
                <a:srgbClr val="000000"/>
              </a:solidFill>
              <a:highlight>
                <a:srgbClr val="FFFF00"/>
              </a:highlight>
              <a:latin typeface="Calibri"/>
              <a:ea typeface="Calibri"/>
              <a:cs typeface="Calibri"/>
              <a:sym typeface="Calibri"/>
            </a:endParaRPr>
          </a:p>
          <a:p>
            <a:pPr indent="0" lvl="0" marL="0" rtl="0" algn="l">
              <a:spcBef>
                <a:spcPts val="0"/>
              </a:spcBef>
              <a:spcAft>
                <a:spcPts val="0"/>
              </a:spcAft>
              <a:buClr>
                <a:schemeClr val="dk1"/>
              </a:buClr>
              <a:buSzPts val="1100"/>
              <a:buFont typeface="Arial"/>
              <a:buNone/>
            </a:pPr>
            <a:r>
              <a:t/>
            </a:r>
            <a:endParaRPr sz="2400">
              <a:highlight>
                <a:srgbClr val="FFFF00"/>
              </a:highlight>
              <a:latin typeface="Calibri"/>
              <a:ea typeface="Calibri"/>
              <a:cs typeface="Calibri"/>
              <a:sym typeface="Calibri"/>
            </a:endParaRPr>
          </a:p>
          <a:p>
            <a:pPr indent="0" lvl="0" marL="0" rtl="0" algn="just">
              <a:spcBef>
                <a:spcPts val="0"/>
              </a:spcBef>
              <a:spcAft>
                <a:spcPts val="0"/>
              </a:spcAft>
              <a:buClr>
                <a:schemeClr val="dk1"/>
              </a:buClr>
              <a:buSzPts val="1100"/>
              <a:buFont typeface="Arial"/>
              <a:buNone/>
            </a:pPr>
            <a:r>
              <a:rPr b="1" lang="fr-FR" sz="2400">
                <a:latin typeface="Calibri"/>
                <a:ea typeface="Calibri"/>
                <a:cs typeface="Calibri"/>
                <a:sym typeface="Calibri"/>
              </a:rPr>
              <a:t>Circulaire n° 2020–003</a:t>
            </a:r>
            <a:r>
              <a:rPr lang="fr-FR" sz="2400">
                <a:latin typeface="Calibri"/>
                <a:ea typeface="Calibri"/>
                <a:cs typeface="Calibri"/>
                <a:sym typeface="Calibri"/>
              </a:rPr>
              <a:t>  </a:t>
            </a:r>
            <a:r>
              <a:rPr b="1" lang="fr-FR" sz="2400">
                <a:latin typeface="Calibri"/>
                <a:ea typeface="Calibri"/>
                <a:cs typeface="Calibri"/>
                <a:sym typeface="Calibri"/>
              </a:rPr>
              <a:t>Accompagnement par les Caf des établissements d’accueil du jeune enfant et des maisons d’assistants maternels durant la crise sanitaire Covid19 </a:t>
            </a:r>
            <a:endParaRPr b="1" sz="2400">
              <a:latin typeface="Calibri"/>
              <a:ea typeface="Calibri"/>
              <a:cs typeface="Calibri"/>
              <a:sym typeface="Calibri"/>
            </a:endParaRPr>
          </a:p>
          <a:p>
            <a:pPr indent="0" lvl="0" marL="0" rtl="0" algn="l">
              <a:spcBef>
                <a:spcPts val="0"/>
              </a:spcBef>
              <a:spcAft>
                <a:spcPts val="0"/>
              </a:spcAft>
              <a:buClr>
                <a:schemeClr val="dk1"/>
              </a:buClr>
              <a:buSzPts val="1100"/>
              <a:buFont typeface="Arial"/>
              <a:buNone/>
            </a:pPr>
            <a:r>
              <a:rPr lang="fr-FR" sz="1800" u="sng">
                <a:solidFill>
                  <a:srgbClr val="000000"/>
                </a:solidFill>
                <a:latin typeface="Arial"/>
                <a:ea typeface="Arial"/>
                <a:cs typeface="Arial"/>
                <a:sym typeface="Arial"/>
                <a:hlinkClick r:id="rId5"/>
              </a:rPr>
              <a:t>http://www.caf.fr/sites/default/files/cnaf/Documents/DCom/Covid_Partenaires/C2020-003%20%28Aide%20exceptionnelle%20petite%20enfance%29.pdf</a:t>
            </a:r>
            <a:endParaRPr sz="1800">
              <a:solidFill>
                <a:srgbClr val="000000"/>
              </a:solidFill>
              <a:highlight>
                <a:srgbClr val="FFFF00"/>
              </a:highlight>
              <a:latin typeface="Calibri"/>
              <a:ea typeface="Calibri"/>
              <a:cs typeface="Calibri"/>
              <a:sym typeface="Calibri"/>
            </a:endParaRPr>
          </a:p>
          <a:p>
            <a:pPr indent="0" lvl="0" marL="0" rtl="0" algn="l">
              <a:spcBef>
                <a:spcPts val="0"/>
              </a:spcBef>
              <a:spcAft>
                <a:spcPts val="0"/>
              </a:spcAft>
              <a:buClr>
                <a:schemeClr val="dk1"/>
              </a:buClr>
              <a:buSzPts val="1100"/>
              <a:buFont typeface="Arial"/>
              <a:buNone/>
            </a:pPr>
            <a:r>
              <a:t/>
            </a:r>
            <a:endParaRPr sz="3300">
              <a:solidFill>
                <a:srgbClr val="000000"/>
              </a:solidFill>
              <a:highlight>
                <a:srgbClr val="FFFF00"/>
              </a:highlight>
              <a:latin typeface="Arial"/>
              <a:ea typeface="Arial"/>
              <a:cs typeface="Arial"/>
              <a:sym typeface="Arial"/>
            </a:endParaRPr>
          </a:p>
          <a:p>
            <a:pPr indent="0" lvl="0" marL="0" rtl="0" algn="l">
              <a:spcBef>
                <a:spcPts val="0"/>
              </a:spcBef>
              <a:spcAft>
                <a:spcPts val="0"/>
              </a:spcAft>
              <a:buClr>
                <a:schemeClr val="dk1"/>
              </a:buClr>
              <a:buSzPts val="1100"/>
              <a:buFont typeface="Arial"/>
              <a:buNone/>
            </a:pPr>
            <a:r>
              <a:t/>
            </a:r>
            <a:endParaRPr sz="3300">
              <a:solidFill>
                <a:srgbClr val="000000"/>
              </a:solidFill>
              <a:highlight>
                <a:srgbClr val="FFFF00"/>
              </a:highlight>
              <a:latin typeface="Arial"/>
              <a:ea typeface="Arial"/>
              <a:cs typeface="Arial"/>
              <a:sym typeface="Arial"/>
            </a:endParaRPr>
          </a:p>
          <a:p>
            <a:pPr indent="0" lvl="0" marL="0" rtl="0" algn="l">
              <a:spcBef>
                <a:spcPts val="0"/>
              </a:spcBef>
              <a:spcAft>
                <a:spcPts val="0"/>
              </a:spcAft>
              <a:buClr>
                <a:schemeClr val="dk1"/>
              </a:buClr>
              <a:buSzPts val="1100"/>
              <a:buFont typeface="Arial"/>
              <a:buNone/>
            </a:pPr>
            <a:r>
              <a:t/>
            </a:r>
            <a:endParaRPr sz="5300">
              <a:solidFill>
                <a:srgbClr val="000000"/>
              </a:solidFill>
              <a:highlight>
                <a:srgbClr val="FFFF00"/>
              </a:highlight>
              <a:latin typeface="Arial"/>
              <a:ea typeface="Arial"/>
              <a:cs typeface="Arial"/>
              <a:sym typeface="Arial"/>
            </a:endParaRPr>
          </a:p>
        </p:txBody>
      </p:sp>
      <p:sp>
        <p:nvSpPr>
          <p:cNvPr id="114" name="Google Shape;114;p2"/>
          <p:cNvSpPr txBox="1"/>
          <p:nvPr>
            <p:ph type="title"/>
          </p:nvPr>
        </p:nvSpPr>
        <p:spPr>
          <a:xfrm>
            <a:off x="539552" y="1556792"/>
            <a:ext cx="8229600" cy="7200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0070C0"/>
              </a:buClr>
              <a:buSzPts val="2800"/>
              <a:buFont typeface="Lucida Sans"/>
              <a:buNone/>
            </a:pPr>
            <a:r>
              <a:rPr lang="fr-FR" sz="2700">
                <a:solidFill>
                  <a:schemeClr val="dk1"/>
                </a:solidFill>
              </a:rPr>
              <a:t>Identification et partage des bonnes pratiques</a:t>
            </a:r>
            <a:endParaRPr sz="2700">
              <a:solidFill>
                <a:schemeClr val="dk1"/>
              </a:solidFill>
            </a:endParaRPr>
          </a:p>
        </p:txBody>
      </p:sp>
      <p:pic>
        <p:nvPicPr>
          <p:cNvPr descr="C:\Users\pret\Desktop\logo.png" id="115" name="Google Shape;115;p2"/>
          <p:cNvPicPr preferRelativeResize="0"/>
          <p:nvPr/>
        </p:nvPicPr>
        <p:blipFill rotWithShape="1">
          <a:blip r:embed="rId6">
            <a:alphaModFix/>
          </a:blip>
          <a:srcRect b="0" l="0" r="0" t="0"/>
          <a:stretch/>
        </p:blipFill>
        <p:spPr>
          <a:xfrm>
            <a:off x="179512" y="86047"/>
            <a:ext cx="1872208" cy="1308295"/>
          </a:xfrm>
          <a:prstGeom prst="rect">
            <a:avLst/>
          </a:prstGeom>
          <a:noFill/>
          <a:ln>
            <a:noFill/>
          </a:ln>
        </p:spPr>
      </p:pic>
      <p:sp>
        <p:nvSpPr>
          <p:cNvPr id="116" name="Google Shape;116;p2"/>
          <p:cNvSpPr txBox="1"/>
          <p:nvPr/>
        </p:nvSpPr>
        <p:spPr>
          <a:xfrm>
            <a:off x="2195736" y="98626"/>
            <a:ext cx="6836400" cy="810000"/>
          </a:xfrm>
          <a:prstGeom prst="rect">
            <a:avLst/>
          </a:prstGeom>
          <a:noFill/>
          <a:ln>
            <a:noFill/>
          </a:ln>
        </p:spPr>
        <p:txBody>
          <a:bodyPr anchorCtr="0" anchor="ctr" bIns="45700" lIns="91425" spcFirstLastPara="1" rIns="91425" wrap="square" tIns="45700">
            <a:noAutofit/>
          </a:bodyPr>
          <a:lstStyle/>
          <a:p>
            <a:pPr indent="0" lvl="0" marL="182880" marR="0" rtl="0" algn="ctr">
              <a:spcBef>
                <a:spcPts val="0"/>
              </a:spcBef>
              <a:spcAft>
                <a:spcPts val="0"/>
              </a:spcAft>
              <a:buClr>
                <a:srgbClr val="00B050"/>
              </a:buClr>
              <a:buSzPts val="2800"/>
              <a:buFont typeface="Lucida Sans"/>
              <a:buNone/>
            </a:pPr>
            <a:r>
              <a:rPr b="1" lang="fr-FR" sz="2800">
                <a:solidFill>
                  <a:srgbClr val="00B050"/>
                </a:solidFill>
                <a:latin typeface="Lucida Sans"/>
                <a:ea typeface="Lucida Sans"/>
                <a:cs typeface="Lucida Sans"/>
                <a:sym typeface="Lucida Sans"/>
              </a:rPr>
              <a:t>Web conférence du 30 avril 2020</a:t>
            </a:r>
            <a:endParaRPr b="1" sz="2800">
              <a:solidFill>
                <a:srgbClr val="00B050"/>
              </a:solidFill>
              <a:latin typeface="Lucida Sans"/>
              <a:ea typeface="Lucida Sans"/>
              <a:cs typeface="Lucida Sans"/>
              <a:sym typeface="Lucida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0" name="Shape 120"/>
        <p:cNvGrpSpPr/>
        <p:nvPr/>
      </p:nvGrpSpPr>
      <p:grpSpPr>
        <a:xfrm>
          <a:off x="0" y="0"/>
          <a:ext cx="0" cy="0"/>
          <a:chOff x="0" y="0"/>
          <a:chExt cx="0" cy="0"/>
        </a:xfrm>
      </p:grpSpPr>
      <p:sp>
        <p:nvSpPr>
          <p:cNvPr id="121" name="Google Shape;121;p3"/>
          <p:cNvSpPr txBox="1"/>
          <p:nvPr>
            <p:ph idx="1" type="body"/>
          </p:nvPr>
        </p:nvSpPr>
        <p:spPr>
          <a:xfrm>
            <a:off x="457200" y="1628800"/>
            <a:ext cx="8229600" cy="4248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fr-FR" sz="2100">
                <a:highlight>
                  <a:srgbClr val="FFFFFF"/>
                </a:highlight>
                <a:latin typeface="Arial"/>
                <a:ea typeface="Arial"/>
                <a:cs typeface="Arial"/>
                <a:sym typeface="Arial"/>
              </a:rPr>
              <a:t>Rappel des aides info CAF.fr     </a:t>
            </a:r>
            <a:r>
              <a:rPr lang="fr-FR" sz="2100">
                <a:solidFill>
                  <a:srgbClr val="2D68B1"/>
                </a:solidFill>
                <a:latin typeface="Arial"/>
                <a:ea typeface="Arial"/>
                <a:cs typeface="Arial"/>
                <a:sym typeface="Arial"/>
              </a:rPr>
              <a:t> </a:t>
            </a:r>
            <a:r>
              <a:rPr b="1" lang="fr-FR" sz="2400">
                <a:solidFill>
                  <a:srgbClr val="2D68B1"/>
                </a:solidFill>
                <a:latin typeface="Arial"/>
                <a:ea typeface="Arial"/>
                <a:cs typeface="Arial"/>
                <a:sym typeface="Arial"/>
              </a:rPr>
              <a:t>www.monenfant.fr</a:t>
            </a:r>
            <a:endParaRPr b="1" sz="2400">
              <a:highlight>
                <a:srgbClr val="FFFFFF"/>
              </a:highlight>
              <a:latin typeface="Arial"/>
              <a:ea typeface="Arial"/>
              <a:cs typeface="Arial"/>
              <a:sym typeface="Arial"/>
            </a:endParaRPr>
          </a:p>
          <a:p>
            <a:pPr indent="0" lvl="0" marL="0" rtl="0" algn="l">
              <a:spcBef>
                <a:spcPts val="0"/>
              </a:spcBef>
              <a:spcAft>
                <a:spcPts val="0"/>
              </a:spcAft>
              <a:buNone/>
            </a:pPr>
            <a:r>
              <a:t/>
            </a:r>
            <a:endParaRPr b="1" sz="2100">
              <a:highlight>
                <a:srgbClr val="FFFFFF"/>
              </a:highlight>
              <a:latin typeface="Arial"/>
              <a:ea typeface="Arial"/>
              <a:cs typeface="Arial"/>
              <a:sym typeface="Arial"/>
            </a:endParaRPr>
          </a:p>
          <a:p>
            <a:pPr indent="-361950" lvl="0" marL="457200" rtl="0" algn="l">
              <a:spcBef>
                <a:spcPts val="0"/>
              </a:spcBef>
              <a:spcAft>
                <a:spcPts val="0"/>
              </a:spcAft>
              <a:buClr>
                <a:schemeClr val="dk1"/>
              </a:buClr>
              <a:buSzPts val="2100"/>
              <a:buFont typeface="Arial"/>
              <a:buAutoNum type="arabicPeriod"/>
            </a:pPr>
            <a:r>
              <a:rPr b="1" lang="fr-FR" sz="2100">
                <a:highlight>
                  <a:srgbClr val="FFFFFF"/>
                </a:highlight>
                <a:latin typeface="Arial"/>
                <a:ea typeface="Arial"/>
                <a:cs typeface="Arial"/>
                <a:sym typeface="Arial"/>
              </a:rPr>
              <a:t>Aides aux familles (cumulables)</a:t>
            </a:r>
            <a:endParaRPr b="1" sz="2100">
              <a:highlight>
                <a:srgbClr val="FFFFFF"/>
              </a:highlight>
              <a:latin typeface="Arial"/>
              <a:ea typeface="Arial"/>
              <a:cs typeface="Arial"/>
              <a:sym typeface="Arial"/>
            </a:endParaRPr>
          </a:p>
          <a:p>
            <a:pPr indent="0" lvl="0" marL="457200" rtl="0" algn="l">
              <a:spcBef>
                <a:spcPts val="0"/>
              </a:spcBef>
              <a:spcAft>
                <a:spcPts val="0"/>
              </a:spcAft>
              <a:buNone/>
            </a:pPr>
            <a:r>
              <a:t/>
            </a:r>
            <a:endParaRPr b="1" sz="2100">
              <a:highlight>
                <a:srgbClr val="FFFFFF"/>
              </a:highlight>
              <a:latin typeface="Arial"/>
              <a:ea typeface="Arial"/>
              <a:cs typeface="Arial"/>
              <a:sym typeface="Arial"/>
            </a:endParaRPr>
          </a:p>
          <a:p>
            <a:pPr indent="-361950" lvl="0" marL="457200" rtl="0" algn="l">
              <a:spcBef>
                <a:spcPts val="1200"/>
              </a:spcBef>
              <a:spcAft>
                <a:spcPts val="0"/>
              </a:spcAft>
              <a:buClr>
                <a:schemeClr val="dk1"/>
              </a:buClr>
              <a:buSzPts val="2100"/>
              <a:buFont typeface="Arial"/>
              <a:buChar char="➔"/>
            </a:pPr>
            <a:r>
              <a:rPr lang="fr-FR" sz="2100">
                <a:highlight>
                  <a:srgbClr val="FFFFFF"/>
                </a:highlight>
                <a:latin typeface="Arial"/>
                <a:ea typeface="Arial"/>
                <a:cs typeface="Arial"/>
                <a:sym typeface="Arial"/>
              </a:rPr>
              <a:t>Aide d’urgence et aide alimentaire AFI: possibilité de mobiliser des aides d’urgence de la CAF en complément des aides partenariales</a:t>
            </a:r>
            <a:endParaRPr sz="2100">
              <a:highlight>
                <a:srgbClr val="FFFFFF"/>
              </a:highlight>
              <a:latin typeface="Arial"/>
              <a:ea typeface="Arial"/>
              <a:cs typeface="Arial"/>
              <a:sym typeface="Arial"/>
            </a:endParaRPr>
          </a:p>
          <a:p>
            <a:pPr indent="0" lvl="0" marL="457200" rtl="0" algn="l">
              <a:spcBef>
                <a:spcPts val="1200"/>
              </a:spcBef>
              <a:spcAft>
                <a:spcPts val="0"/>
              </a:spcAft>
              <a:buNone/>
            </a:pPr>
            <a:r>
              <a:t/>
            </a:r>
            <a:endParaRPr sz="2100">
              <a:highlight>
                <a:srgbClr val="FFFFFF"/>
              </a:highlight>
              <a:latin typeface="Arial"/>
              <a:ea typeface="Arial"/>
              <a:cs typeface="Arial"/>
              <a:sym typeface="Arial"/>
            </a:endParaRPr>
          </a:p>
          <a:p>
            <a:pPr indent="-361950" lvl="0" marL="457200" rtl="0" algn="l">
              <a:spcBef>
                <a:spcPts val="1200"/>
              </a:spcBef>
              <a:spcAft>
                <a:spcPts val="0"/>
              </a:spcAft>
              <a:buClr>
                <a:schemeClr val="dk1"/>
              </a:buClr>
              <a:buSzPts val="2100"/>
              <a:buFont typeface="Arial"/>
              <a:buChar char="➔"/>
            </a:pPr>
            <a:r>
              <a:rPr lang="fr-FR" sz="2100">
                <a:highlight>
                  <a:srgbClr val="FFFFFF"/>
                </a:highlight>
                <a:latin typeface="Arial"/>
                <a:ea typeface="Arial"/>
                <a:cs typeface="Arial"/>
                <a:sym typeface="Arial"/>
              </a:rPr>
              <a:t>Aide exceptionnelle de solidarité versée le 15 mai 150€/foyer + 100€/enfant</a:t>
            </a:r>
            <a:endParaRPr sz="2100">
              <a:highlight>
                <a:srgbClr val="FFFFFF"/>
              </a:highlight>
              <a:latin typeface="Arial"/>
              <a:ea typeface="Arial"/>
              <a:cs typeface="Arial"/>
              <a:sym typeface="Arial"/>
            </a:endParaRPr>
          </a:p>
          <a:p>
            <a:pPr indent="0" lvl="0" marL="457200" rtl="0" algn="l">
              <a:spcBef>
                <a:spcPts val="1200"/>
              </a:spcBef>
              <a:spcAft>
                <a:spcPts val="0"/>
              </a:spcAft>
              <a:buNone/>
            </a:pPr>
            <a:r>
              <a:t/>
            </a:r>
            <a:endParaRPr sz="2100">
              <a:highlight>
                <a:srgbClr val="FFFFFF"/>
              </a:highlight>
              <a:latin typeface="Arial"/>
              <a:ea typeface="Arial"/>
              <a:cs typeface="Arial"/>
              <a:sym typeface="Arial"/>
            </a:endParaRPr>
          </a:p>
          <a:p>
            <a:pPr indent="0" lvl="0" marL="457200" rtl="0" algn="l">
              <a:spcBef>
                <a:spcPts val="1200"/>
              </a:spcBef>
              <a:spcAft>
                <a:spcPts val="0"/>
              </a:spcAft>
              <a:buNone/>
            </a:pPr>
            <a:r>
              <a:t/>
            </a:r>
            <a:endParaRPr sz="1900">
              <a:highlight>
                <a:srgbClr val="FFFFFF"/>
              </a:highlight>
              <a:latin typeface="Arial"/>
              <a:ea typeface="Arial"/>
              <a:cs typeface="Arial"/>
              <a:sym typeface="Arial"/>
            </a:endParaRPr>
          </a:p>
          <a:p>
            <a:pPr indent="0" lvl="0" marL="365760" rtl="0" algn="just">
              <a:spcBef>
                <a:spcPts val="400"/>
              </a:spcBef>
              <a:spcAft>
                <a:spcPts val="0"/>
              </a:spcAft>
              <a:buNone/>
            </a:pPr>
            <a:r>
              <a:t/>
            </a:r>
            <a:endParaRPr sz="3600">
              <a:solidFill>
                <a:srgbClr val="A3171E"/>
              </a:solidFill>
              <a:latin typeface="Calibri"/>
              <a:ea typeface="Calibri"/>
              <a:cs typeface="Calibri"/>
              <a:sym typeface="Calibri"/>
            </a:endParaRPr>
          </a:p>
        </p:txBody>
      </p:sp>
      <p:pic>
        <p:nvPicPr>
          <p:cNvPr descr="C:\Users\pret\Desktop\logo.png" id="122" name="Google Shape;122;p3"/>
          <p:cNvPicPr preferRelativeResize="0"/>
          <p:nvPr/>
        </p:nvPicPr>
        <p:blipFill rotWithShape="1">
          <a:blip r:embed="rId3">
            <a:alphaModFix/>
          </a:blip>
          <a:srcRect b="0" l="0" r="0" t="0"/>
          <a:stretch/>
        </p:blipFill>
        <p:spPr>
          <a:xfrm>
            <a:off x="179512" y="86047"/>
            <a:ext cx="1872208" cy="1308295"/>
          </a:xfrm>
          <a:prstGeom prst="rect">
            <a:avLst/>
          </a:prstGeom>
          <a:noFill/>
          <a:ln>
            <a:noFill/>
          </a:ln>
        </p:spPr>
      </p:pic>
      <p:sp>
        <p:nvSpPr>
          <p:cNvPr id="123" name="Google Shape;123;p3"/>
          <p:cNvSpPr txBox="1"/>
          <p:nvPr/>
        </p:nvSpPr>
        <p:spPr>
          <a:xfrm>
            <a:off x="2195736" y="98626"/>
            <a:ext cx="6836400" cy="810000"/>
          </a:xfrm>
          <a:prstGeom prst="rect">
            <a:avLst/>
          </a:prstGeom>
          <a:noFill/>
          <a:ln>
            <a:noFill/>
          </a:ln>
        </p:spPr>
        <p:txBody>
          <a:bodyPr anchorCtr="0" anchor="ctr" bIns="45700" lIns="91425" spcFirstLastPara="1" rIns="91425" wrap="square" tIns="45700">
            <a:noAutofit/>
          </a:bodyPr>
          <a:lstStyle/>
          <a:p>
            <a:pPr indent="0" lvl="0" marL="182880" marR="0" rtl="0" algn="ctr">
              <a:spcBef>
                <a:spcPts val="0"/>
              </a:spcBef>
              <a:spcAft>
                <a:spcPts val="0"/>
              </a:spcAft>
              <a:buClr>
                <a:srgbClr val="00B050"/>
              </a:buClr>
              <a:buSzPts val="2800"/>
              <a:buFont typeface="Lucida Sans"/>
              <a:buNone/>
            </a:pPr>
            <a:r>
              <a:rPr b="1" lang="fr-FR" sz="2800">
                <a:solidFill>
                  <a:srgbClr val="00B050"/>
                </a:solidFill>
                <a:latin typeface="Lucida Sans"/>
                <a:ea typeface="Lucida Sans"/>
                <a:cs typeface="Lucida Sans"/>
                <a:sym typeface="Lucida Sans"/>
              </a:rPr>
              <a:t>Web conférence du 30 avril 2020</a:t>
            </a:r>
            <a:endParaRPr b="1" sz="2800">
              <a:solidFill>
                <a:srgbClr val="00B050"/>
              </a:solidFill>
              <a:latin typeface="Lucida Sans"/>
              <a:ea typeface="Lucida Sans"/>
              <a:cs typeface="Lucida Sans"/>
              <a:sym typeface="Lucida Sans"/>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7" name="Shape 127"/>
        <p:cNvGrpSpPr/>
        <p:nvPr/>
      </p:nvGrpSpPr>
      <p:grpSpPr>
        <a:xfrm>
          <a:off x="0" y="0"/>
          <a:ext cx="0" cy="0"/>
          <a:chOff x="0" y="0"/>
          <a:chExt cx="0" cy="0"/>
        </a:xfrm>
      </p:grpSpPr>
      <p:pic>
        <p:nvPicPr>
          <p:cNvPr descr="C:\Users\pret\Desktop\logo.png" id="128" name="Google Shape;128;p5"/>
          <p:cNvPicPr preferRelativeResize="0"/>
          <p:nvPr/>
        </p:nvPicPr>
        <p:blipFill rotWithShape="1">
          <a:blip r:embed="rId3">
            <a:alphaModFix/>
          </a:blip>
          <a:srcRect b="0" l="0" r="0" t="0"/>
          <a:stretch/>
        </p:blipFill>
        <p:spPr>
          <a:xfrm>
            <a:off x="179512" y="86047"/>
            <a:ext cx="1872208" cy="1308295"/>
          </a:xfrm>
          <a:prstGeom prst="rect">
            <a:avLst/>
          </a:prstGeom>
          <a:noFill/>
          <a:ln>
            <a:noFill/>
          </a:ln>
        </p:spPr>
      </p:pic>
      <p:sp>
        <p:nvSpPr>
          <p:cNvPr id="129" name="Google Shape;129;p5"/>
          <p:cNvSpPr txBox="1"/>
          <p:nvPr/>
        </p:nvSpPr>
        <p:spPr>
          <a:xfrm>
            <a:off x="2195736" y="98626"/>
            <a:ext cx="6836400" cy="810000"/>
          </a:xfrm>
          <a:prstGeom prst="rect">
            <a:avLst/>
          </a:prstGeom>
          <a:noFill/>
          <a:ln>
            <a:noFill/>
          </a:ln>
        </p:spPr>
        <p:txBody>
          <a:bodyPr anchorCtr="0" anchor="ctr" bIns="45700" lIns="91425" spcFirstLastPara="1" rIns="91425" wrap="square" tIns="45700">
            <a:noAutofit/>
          </a:bodyPr>
          <a:lstStyle/>
          <a:p>
            <a:pPr indent="0" lvl="0" marL="182880" marR="0" rtl="0" algn="ctr">
              <a:spcBef>
                <a:spcPts val="0"/>
              </a:spcBef>
              <a:spcAft>
                <a:spcPts val="0"/>
              </a:spcAft>
              <a:buClr>
                <a:srgbClr val="00B050"/>
              </a:buClr>
              <a:buSzPts val="2800"/>
              <a:buFont typeface="Lucida Sans"/>
              <a:buNone/>
            </a:pPr>
            <a:r>
              <a:rPr b="1" lang="fr-FR" sz="2800">
                <a:solidFill>
                  <a:srgbClr val="00B050"/>
                </a:solidFill>
                <a:latin typeface="Lucida Sans"/>
                <a:ea typeface="Lucida Sans"/>
                <a:cs typeface="Lucida Sans"/>
                <a:sym typeface="Lucida Sans"/>
              </a:rPr>
              <a:t>Web conférence du 30 avril 2020</a:t>
            </a:r>
            <a:endParaRPr b="1" sz="2800">
              <a:solidFill>
                <a:srgbClr val="00B050"/>
              </a:solidFill>
              <a:latin typeface="Lucida Sans"/>
              <a:ea typeface="Lucida Sans"/>
              <a:cs typeface="Lucida Sans"/>
              <a:sym typeface="Lucida Sans"/>
            </a:endParaRPr>
          </a:p>
        </p:txBody>
      </p:sp>
      <p:sp>
        <p:nvSpPr>
          <p:cNvPr id="130" name="Google Shape;130;p5"/>
          <p:cNvSpPr txBox="1"/>
          <p:nvPr/>
        </p:nvSpPr>
        <p:spPr>
          <a:xfrm>
            <a:off x="549600" y="1394350"/>
            <a:ext cx="8044800" cy="46785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fr-FR" sz="2808">
                <a:highlight>
                  <a:srgbClr val="FF9900"/>
                </a:highlight>
              </a:rPr>
              <a:t>Aides aux partenaires</a:t>
            </a:r>
            <a:r>
              <a:rPr b="1" lang="fr-FR" sz="2808">
                <a:solidFill>
                  <a:srgbClr val="FF9900"/>
                </a:solidFill>
              </a:rPr>
              <a:t> </a:t>
            </a:r>
            <a:endParaRPr b="1" sz="2808">
              <a:solidFill>
                <a:srgbClr val="FF9900"/>
              </a:solidFill>
            </a:endParaRPr>
          </a:p>
          <a:p>
            <a:pPr indent="0" lvl="0" marL="0" rtl="0" algn="l">
              <a:lnSpc>
                <a:spcPct val="115000"/>
              </a:lnSpc>
              <a:spcBef>
                <a:spcPts val="1368"/>
              </a:spcBef>
              <a:spcAft>
                <a:spcPts val="0"/>
              </a:spcAft>
              <a:buNone/>
            </a:pPr>
            <a:r>
              <a:rPr lang="fr-FR" sz="1752"/>
              <a:t>✓ </a:t>
            </a:r>
            <a:r>
              <a:rPr b="1" lang="fr-FR" sz="1800"/>
              <a:t>Mesure de maintien des financements versés au titre des prestations de services et autres fonds </a:t>
            </a:r>
            <a:r>
              <a:rPr b="1" lang="fr-FR" sz="1800">
                <a:solidFill>
                  <a:schemeClr val="dk1"/>
                </a:solidFill>
                <a:highlight>
                  <a:srgbClr val="FFFFFF"/>
                </a:highlight>
              </a:rPr>
              <a:t>et neutralisation comme si l’activité avait lieu normalement</a:t>
            </a:r>
            <a:endParaRPr b="1" sz="1800"/>
          </a:p>
          <a:p>
            <a:pPr indent="0" lvl="0" marL="0" rtl="0" algn="l">
              <a:lnSpc>
                <a:spcPct val="115000"/>
              </a:lnSpc>
              <a:spcBef>
                <a:spcPts val="1464"/>
              </a:spcBef>
              <a:spcAft>
                <a:spcPts val="0"/>
              </a:spcAft>
              <a:buNone/>
            </a:pPr>
            <a:r>
              <a:rPr lang="fr-FR" sz="1584"/>
              <a:t>➢ Le principe : neutralisation de la période de fermeture dans les données d’activité déclarées à la Caf =&gt; </a:t>
            </a:r>
            <a:endParaRPr sz="1584"/>
          </a:p>
          <a:p>
            <a:pPr indent="0" lvl="0" marL="0" rtl="0" algn="l">
              <a:lnSpc>
                <a:spcPct val="115000"/>
              </a:lnSpc>
              <a:spcBef>
                <a:spcPts val="288"/>
              </a:spcBef>
              <a:spcAft>
                <a:spcPts val="0"/>
              </a:spcAft>
              <a:buNone/>
            </a:pPr>
            <a:r>
              <a:rPr lang="fr-FR" sz="1584"/>
              <a:t>maintien de la Ps même si la structure est fermée et l’activité réduite; ➢ Une mesure cumulable avec l’aide au titre de l’activité partielle (sauf pour les services de médiation familiale, les Ram et les services d’aide à domicile); </a:t>
            </a:r>
            <a:endParaRPr sz="1584"/>
          </a:p>
          <a:p>
            <a:pPr indent="0" lvl="0" marL="0" rtl="0" algn="l">
              <a:lnSpc>
                <a:spcPct val="115000"/>
              </a:lnSpc>
              <a:spcBef>
                <a:spcPts val="288"/>
              </a:spcBef>
              <a:spcAft>
                <a:spcPts val="0"/>
              </a:spcAft>
              <a:buNone/>
            </a:pPr>
            <a:r>
              <a:t/>
            </a:r>
            <a:endParaRPr sz="1584"/>
          </a:p>
          <a:p>
            <a:pPr indent="0" lvl="0" marL="0" rtl="0" algn="l">
              <a:lnSpc>
                <a:spcPct val="115000"/>
              </a:lnSpc>
              <a:spcBef>
                <a:spcPts val="288"/>
              </a:spcBef>
              <a:spcAft>
                <a:spcPts val="0"/>
              </a:spcAft>
              <a:buNone/>
            </a:pPr>
            <a:r>
              <a:rPr lang="fr-FR" sz="1584"/>
              <a:t>➢</a:t>
            </a:r>
            <a:r>
              <a:rPr b="1" lang="fr-FR" sz="1584"/>
              <a:t>Pas de demande d’aide à réaliser auprès de la Caf : il s’agit juste de reconstituer les données d’activité auprès de la Caf comme si l’activité avait eu lieu normalement =&gt; En contrepartie de ces mesures : demande de mise en place, dans la mesure du possible d’une continuité d’activité à distance</a:t>
            </a:r>
            <a:r>
              <a:rPr b="1" lang="fr-FR" sz="1584">
                <a:solidFill>
                  <a:srgbClr val="2D68B1"/>
                </a:solidFill>
              </a:rPr>
              <a:t> </a:t>
            </a:r>
            <a:endParaRPr b="1" sz="1584">
              <a:solidFill>
                <a:srgbClr val="2D68B1"/>
              </a:solidFill>
            </a:endParaRPr>
          </a:p>
          <a:p>
            <a:pPr indent="0" lvl="0" marL="0" rtl="0" algn="l">
              <a:lnSpc>
                <a:spcPct val="115000"/>
              </a:lnSpc>
              <a:spcBef>
                <a:spcPts val="1464"/>
              </a:spcBef>
              <a:spcAft>
                <a:spcPts val="0"/>
              </a:spcAft>
              <a:buNone/>
            </a:pPr>
            <a:r>
              <a:t/>
            </a:r>
            <a:endParaRPr sz="16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4" name="Shape 134"/>
        <p:cNvGrpSpPr/>
        <p:nvPr/>
      </p:nvGrpSpPr>
      <p:grpSpPr>
        <a:xfrm>
          <a:off x="0" y="0"/>
          <a:ext cx="0" cy="0"/>
          <a:chOff x="0" y="0"/>
          <a:chExt cx="0" cy="0"/>
        </a:xfrm>
      </p:grpSpPr>
      <p:pic>
        <p:nvPicPr>
          <p:cNvPr descr="C:\Users\pret\Desktop\logo.png" id="135" name="Google Shape;135;g845eaf8e2b_0_13"/>
          <p:cNvPicPr preferRelativeResize="0"/>
          <p:nvPr/>
        </p:nvPicPr>
        <p:blipFill rotWithShape="1">
          <a:blip r:embed="rId3">
            <a:alphaModFix/>
          </a:blip>
          <a:srcRect b="0" l="0" r="0" t="0"/>
          <a:stretch/>
        </p:blipFill>
        <p:spPr>
          <a:xfrm>
            <a:off x="179512" y="86047"/>
            <a:ext cx="1872208" cy="1308295"/>
          </a:xfrm>
          <a:prstGeom prst="rect">
            <a:avLst/>
          </a:prstGeom>
          <a:noFill/>
          <a:ln>
            <a:noFill/>
          </a:ln>
        </p:spPr>
      </p:pic>
      <p:sp>
        <p:nvSpPr>
          <p:cNvPr id="136" name="Google Shape;136;g845eaf8e2b_0_13"/>
          <p:cNvSpPr txBox="1"/>
          <p:nvPr/>
        </p:nvSpPr>
        <p:spPr>
          <a:xfrm>
            <a:off x="2195736" y="98626"/>
            <a:ext cx="6836400" cy="810000"/>
          </a:xfrm>
          <a:prstGeom prst="rect">
            <a:avLst/>
          </a:prstGeom>
          <a:noFill/>
          <a:ln>
            <a:noFill/>
          </a:ln>
        </p:spPr>
        <p:txBody>
          <a:bodyPr anchorCtr="0" anchor="ctr" bIns="45700" lIns="91425" spcFirstLastPara="1" rIns="91425" wrap="square" tIns="45700">
            <a:noAutofit/>
          </a:bodyPr>
          <a:lstStyle/>
          <a:p>
            <a:pPr indent="0" lvl="0" marL="182880" marR="0" rtl="0" algn="ctr">
              <a:spcBef>
                <a:spcPts val="0"/>
              </a:spcBef>
              <a:spcAft>
                <a:spcPts val="0"/>
              </a:spcAft>
              <a:buClr>
                <a:srgbClr val="00B050"/>
              </a:buClr>
              <a:buSzPts val="2800"/>
              <a:buFont typeface="Lucida Sans"/>
              <a:buNone/>
            </a:pPr>
            <a:r>
              <a:rPr b="1" lang="fr-FR" sz="2800">
                <a:solidFill>
                  <a:srgbClr val="00B050"/>
                </a:solidFill>
                <a:latin typeface="Lucida Sans"/>
                <a:ea typeface="Lucida Sans"/>
                <a:cs typeface="Lucida Sans"/>
                <a:sym typeface="Lucida Sans"/>
              </a:rPr>
              <a:t>Web conférence du 30 avril 2020</a:t>
            </a:r>
            <a:endParaRPr b="1" sz="2800">
              <a:solidFill>
                <a:srgbClr val="00B050"/>
              </a:solidFill>
              <a:latin typeface="Lucida Sans"/>
              <a:ea typeface="Lucida Sans"/>
              <a:cs typeface="Lucida Sans"/>
              <a:sym typeface="Lucida Sans"/>
            </a:endParaRPr>
          </a:p>
        </p:txBody>
      </p:sp>
      <p:sp>
        <p:nvSpPr>
          <p:cNvPr id="137" name="Google Shape;137;g845eaf8e2b_0_13"/>
          <p:cNvSpPr txBox="1"/>
          <p:nvPr/>
        </p:nvSpPr>
        <p:spPr>
          <a:xfrm>
            <a:off x="183150" y="1394350"/>
            <a:ext cx="8777700" cy="4660800"/>
          </a:xfrm>
          <a:prstGeom prst="rect">
            <a:avLst/>
          </a:prstGeom>
          <a:noFill/>
          <a:ln>
            <a:noFill/>
          </a:ln>
        </p:spPr>
        <p:txBody>
          <a:bodyPr anchorCtr="0" anchor="t" bIns="91425" lIns="91425" spcFirstLastPara="1" rIns="91425" wrap="square" tIns="91425">
            <a:noAutofit/>
          </a:bodyPr>
          <a:lstStyle/>
          <a:p>
            <a:pPr indent="0" lvl="0" marL="0" rtl="0" algn="just">
              <a:spcBef>
                <a:spcPts val="1200"/>
              </a:spcBef>
              <a:spcAft>
                <a:spcPts val="0"/>
              </a:spcAft>
              <a:buNone/>
            </a:pPr>
            <a:r>
              <a:rPr b="1" lang="fr-FR" sz="1600">
                <a:solidFill>
                  <a:schemeClr val="dk1"/>
                </a:solidFill>
                <a:highlight>
                  <a:srgbClr val="FF9900"/>
                </a:highlight>
              </a:rPr>
              <a:t>ECHANGES :</a:t>
            </a:r>
            <a:endParaRPr b="1" sz="1600">
              <a:solidFill>
                <a:schemeClr val="dk1"/>
              </a:solidFill>
              <a:highlight>
                <a:srgbClr val="FF9900"/>
              </a:highlight>
            </a:endParaRPr>
          </a:p>
          <a:p>
            <a:pPr indent="0" lvl="0" marL="0" rtl="0" algn="just">
              <a:spcBef>
                <a:spcPts val="1200"/>
              </a:spcBef>
              <a:spcAft>
                <a:spcPts val="0"/>
              </a:spcAft>
              <a:buNone/>
            </a:pPr>
            <a:r>
              <a:rPr b="1" lang="fr-FR">
                <a:solidFill>
                  <a:schemeClr val="dk1"/>
                </a:solidFill>
                <a:highlight>
                  <a:srgbClr val="FFFFFF"/>
                </a:highlight>
              </a:rPr>
              <a:t>Comment est pris en compte la demande par le préfet lorsque les structures ont enclenché le chômage partiel ?</a:t>
            </a:r>
            <a:endParaRPr>
              <a:solidFill>
                <a:schemeClr val="dk1"/>
              </a:solidFill>
              <a:highlight>
                <a:srgbClr val="FFFFFF"/>
              </a:highlight>
            </a:endParaRPr>
          </a:p>
          <a:p>
            <a:pPr indent="-317500" lvl="0" marL="914400" rtl="0" algn="just">
              <a:spcBef>
                <a:spcPts val="1200"/>
              </a:spcBef>
              <a:spcAft>
                <a:spcPts val="0"/>
              </a:spcAft>
              <a:buClr>
                <a:schemeClr val="dk1"/>
              </a:buClr>
              <a:buSzPts val="1400"/>
              <a:buChar char="➢"/>
            </a:pPr>
            <a:r>
              <a:rPr b="1" lang="fr-FR">
                <a:solidFill>
                  <a:schemeClr val="dk1"/>
                </a:solidFill>
                <a:highlight>
                  <a:srgbClr val="FFFFFF"/>
                </a:highlight>
              </a:rPr>
              <a:t>modularité entre activité et chômage partiel</a:t>
            </a:r>
            <a:endParaRPr b="1">
              <a:solidFill>
                <a:schemeClr val="dk1"/>
              </a:solidFill>
              <a:highlight>
                <a:srgbClr val="FFFFFF"/>
              </a:highlight>
            </a:endParaRPr>
          </a:p>
          <a:p>
            <a:pPr indent="0" lvl="0" marL="0" rtl="0" algn="just">
              <a:spcBef>
                <a:spcPts val="1200"/>
              </a:spcBef>
              <a:spcAft>
                <a:spcPts val="0"/>
              </a:spcAft>
              <a:buNone/>
            </a:pPr>
            <a:r>
              <a:rPr lang="fr-FR">
                <a:solidFill>
                  <a:schemeClr val="dk1"/>
                </a:solidFill>
                <a:highlight>
                  <a:srgbClr val="FFFFFF"/>
                </a:highlight>
              </a:rPr>
              <a:t>Toute structure qui refuse l’accueil d’enfants de publics prioritaires, ne pourra bénéficier de prestations de service.</a:t>
            </a:r>
            <a:endParaRPr>
              <a:solidFill>
                <a:schemeClr val="dk1"/>
              </a:solidFill>
              <a:highlight>
                <a:srgbClr val="FFFFFF"/>
              </a:highlight>
            </a:endParaRPr>
          </a:p>
          <a:p>
            <a:pPr indent="0" lvl="0" marL="0" rtl="0" algn="just">
              <a:spcBef>
                <a:spcPts val="1200"/>
              </a:spcBef>
              <a:spcAft>
                <a:spcPts val="0"/>
              </a:spcAft>
              <a:buNone/>
            </a:pPr>
            <a:r>
              <a:rPr b="1" lang="fr-FR">
                <a:solidFill>
                  <a:schemeClr val="dk1"/>
                </a:solidFill>
                <a:highlight>
                  <a:srgbClr val="FFFFFF"/>
                </a:highlight>
              </a:rPr>
              <a:t>Question </a:t>
            </a:r>
            <a:r>
              <a:rPr b="1" lang="fr-FR">
                <a:solidFill>
                  <a:schemeClr val="dk1"/>
                </a:solidFill>
              </a:rPr>
              <a:t>ANDEV SOUTENUE PAR L’AMF : si les collectivités accueillent des enfants en parallèle de l’EN, sur du temps scolaire, quel soutien financier est envisagé par la CNAF?</a:t>
            </a:r>
            <a:endParaRPr b="1">
              <a:solidFill>
                <a:schemeClr val="dk1"/>
              </a:solidFill>
            </a:endParaRPr>
          </a:p>
          <a:p>
            <a:pPr indent="-317500" lvl="0" marL="457200" rtl="0" algn="just">
              <a:spcBef>
                <a:spcPts val="1200"/>
              </a:spcBef>
              <a:spcAft>
                <a:spcPts val="0"/>
              </a:spcAft>
              <a:buClr>
                <a:schemeClr val="dk1"/>
              </a:buClr>
              <a:buSzPts val="1400"/>
              <a:buChar char="➢"/>
            </a:pPr>
            <a:r>
              <a:rPr lang="fr-FR">
                <a:solidFill>
                  <a:schemeClr val="dk1"/>
                </a:solidFill>
              </a:rPr>
              <a:t>en cours d’arbitrage avec l’Etat,  </a:t>
            </a:r>
            <a:r>
              <a:rPr lang="fr-FR">
                <a:solidFill>
                  <a:schemeClr val="dk1"/>
                </a:solidFill>
              </a:rPr>
              <a:t>Pas de réponse sur le déconfinement faute de réponse claire remontée des besoins de clarification sur le maintien de la PSO </a:t>
            </a:r>
            <a:endParaRPr>
              <a:solidFill>
                <a:schemeClr val="dk1"/>
              </a:solidFill>
            </a:endParaRPr>
          </a:p>
          <a:p>
            <a:pPr indent="0" lvl="0" marL="0" rtl="0" algn="just">
              <a:spcBef>
                <a:spcPts val="1200"/>
              </a:spcBef>
              <a:spcAft>
                <a:spcPts val="0"/>
              </a:spcAft>
              <a:buNone/>
            </a:pPr>
            <a:r>
              <a:rPr b="1" lang="fr-FR">
                <a:solidFill>
                  <a:schemeClr val="dk1"/>
                </a:solidFill>
                <a:highlight>
                  <a:srgbClr val="FFFFFF"/>
                </a:highlight>
              </a:rPr>
              <a:t>ALSH gratuits</a:t>
            </a:r>
            <a:endParaRPr b="1">
              <a:solidFill>
                <a:schemeClr val="dk1"/>
              </a:solidFill>
              <a:highlight>
                <a:srgbClr val="FFFFFF"/>
              </a:highlight>
            </a:endParaRPr>
          </a:p>
          <a:p>
            <a:pPr indent="-317500" lvl="0" marL="457200" rtl="0" algn="l">
              <a:spcBef>
                <a:spcPts val="1200"/>
              </a:spcBef>
              <a:spcAft>
                <a:spcPts val="0"/>
              </a:spcAft>
              <a:buClr>
                <a:schemeClr val="dk1"/>
              </a:buClr>
              <a:buSzPts val="1400"/>
              <a:buChar char="➢"/>
            </a:pPr>
            <a:r>
              <a:rPr lang="fr-FR">
                <a:solidFill>
                  <a:schemeClr val="dk1"/>
                </a:solidFill>
                <a:highlight>
                  <a:srgbClr val="FFFFFF"/>
                </a:highlight>
              </a:rPr>
              <a:t>CNAF continue de verser la prestation de service jusqu’au 11 mai, la gratuité n’est pas un frein. </a:t>
            </a:r>
            <a:endParaRPr>
              <a:solidFill>
                <a:schemeClr val="dk1"/>
              </a:solidFill>
              <a:highlight>
                <a:srgbClr val="FFFFFF"/>
              </a:highlight>
            </a:endParaRPr>
          </a:p>
          <a:p>
            <a:pPr indent="0" lvl="0" marL="0" rtl="0" algn="l">
              <a:spcBef>
                <a:spcPts val="1200"/>
              </a:spcBef>
              <a:spcAft>
                <a:spcPts val="0"/>
              </a:spcAft>
              <a:buNone/>
            </a:pPr>
            <a:r>
              <a:rPr b="1" lang="fr-FR">
                <a:solidFill>
                  <a:schemeClr val="dk1"/>
                </a:solidFill>
                <a:highlight>
                  <a:srgbClr val="FFFFFF"/>
                </a:highlight>
              </a:rPr>
              <a:t>Alerte sur la hausse de fréquentation pas uniquement les enfants de personnels prioritaires, et donc quel financement ?</a:t>
            </a:r>
            <a:endParaRPr b="1">
              <a:solidFill>
                <a:schemeClr val="dk1"/>
              </a:solidFill>
              <a:highlight>
                <a:srgbClr val="FFFFFF"/>
              </a:highlight>
            </a:endParaRPr>
          </a:p>
          <a:p>
            <a:pPr indent="0" lvl="0" marL="0" rtl="0" algn="just">
              <a:lnSpc>
                <a:spcPct val="115000"/>
              </a:lnSpc>
              <a:spcBef>
                <a:spcPts val="0"/>
              </a:spcBef>
              <a:spcAft>
                <a:spcPts val="1000"/>
              </a:spcAft>
              <a:buNone/>
            </a:pPr>
            <a:r>
              <a:t/>
            </a:r>
            <a:endParaRPr>
              <a:solidFill>
                <a:schemeClr val="dk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1" name="Shape 141"/>
        <p:cNvGrpSpPr/>
        <p:nvPr/>
      </p:nvGrpSpPr>
      <p:grpSpPr>
        <a:xfrm>
          <a:off x="0" y="0"/>
          <a:ext cx="0" cy="0"/>
          <a:chOff x="0" y="0"/>
          <a:chExt cx="0" cy="0"/>
        </a:xfrm>
      </p:grpSpPr>
      <p:pic>
        <p:nvPicPr>
          <p:cNvPr descr="C:\Users\pret\Desktop\logo.png" id="142" name="Google Shape;142;g845eaf8e2b_0_22"/>
          <p:cNvPicPr preferRelativeResize="0"/>
          <p:nvPr/>
        </p:nvPicPr>
        <p:blipFill rotWithShape="1">
          <a:blip r:embed="rId3">
            <a:alphaModFix/>
          </a:blip>
          <a:srcRect b="0" l="0" r="0" t="0"/>
          <a:stretch/>
        </p:blipFill>
        <p:spPr>
          <a:xfrm>
            <a:off x="179512" y="86047"/>
            <a:ext cx="1872208" cy="1308295"/>
          </a:xfrm>
          <a:prstGeom prst="rect">
            <a:avLst/>
          </a:prstGeom>
          <a:noFill/>
          <a:ln>
            <a:noFill/>
          </a:ln>
        </p:spPr>
      </p:pic>
      <p:sp>
        <p:nvSpPr>
          <p:cNvPr id="143" name="Google Shape;143;g845eaf8e2b_0_22"/>
          <p:cNvSpPr txBox="1"/>
          <p:nvPr/>
        </p:nvSpPr>
        <p:spPr>
          <a:xfrm>
            <a:off x="2195736" y="98626"/>
            <a:ext cx="6836400" cy="810000"/>
          </a:xfrm>
          <a:prstGeom prst="rect">
            <a:avLst/>
          </a:prstGeom>
          <a:noFill/>
          <a:ln>
            <a:noFill/>
          </a:ln>
        </p:spPr>
        <p:txBody>
          <a:bodyPr anchorCtr="0" anchor="ctr" bIns="45700" lIns="91425" spcFirstLastPara="1" rIns="91425" wrap="square" tIns="45700">
            <a:noAutofit/>
          </a:bodyPr>
          <a:lstStyle/>
          <a:p>
            <a:pPr indent="0" lvl="0" marL="182880" marR="0" rtl="0" algn="ctr">
              <a:spcBef>
                <a:spcPts val="0"/>
              </a:spcBef>
              <a:spcAft>
                <a:spcPts val="0"/>
              </a:spcAft>
              <a:buClr>
                <a:srgbClr val="00B050"/>
              </a:buClr>
              <a:buSzPts val="2800"/>
              <a:buFont typeface="Lucida Sans"/>
              <a:buNone/>
            </a:pPr>
            <a:r>
              <a:rPr b="1" lang="fr-FR" sz="2800">
                <a:solidFill>
                  <a:srgbClr val="00B050"/>
                </a:solidFill>
                <a:latin typeface="Lucida Sans"/>
                <a:ea typeface="Lucida Sans"/>
                <a:cs typeface="Lucida Sans"/>
                <a:sym typeface="Lucida Sans"/>
              </a:rPr>
              <a:t>Web conférence du 30 avril 2020</a:t>
            </a:r>
            <a:endParaRPr b="1" sz="2800">
              <a:solidFill>
                <a:srgbClr val="00B050"/>
              </a:solidFill>
              <a:latin typeface="Lucida Sans"/>
              <a:ea typeface="Lucida Sans"/>
              <a:cs typeface="Lucida Sans"/>
              <a:sym typeface="Lucida Sans"/>
            </a:endParaRPr>
          </a:p>
        </p:txBody>
      </p:sp>
      <p:sp>
        <p:nvSpPr>
          <p:cNvPr id="144" name="Google Shape;144;g845eaf8e2b_0_22"/>
          <p:cNvSpPr txBox="1"/>
          <p:nvPr/>
        </p:nvSpPr>
        <p:spPr>
          <a:xfrm>
            <a:off x="183150" y="1394350"/>
            <a:ext cx="8777700" cy="4416600"/>
          </a:xfrm>
          <a:prstGeom prst="rect">
            <a:avLst/>
          </a:prstGeom>
          <a:noFill/>
          <a:ln>
            <a:noFill/>
          </a:ln>
        </p:spPr>
        <p:txBody>
          <a:bodyPr anchorCtr="0" anchor="t" bIns="91425" lIns="91425" spcFirstLastPara="1" rIns="91425" wrap="square" tIns="91425">
            <a:noAutofit/>
          </a:bodyPr>
          <a:lstStyle/>
          <a:p>
            <a:pPr indent="0" lvl="0" marL="0" rtl="0" algn="just">
              <a:lnSpc>
                <a:spcPct val="115000"/>
              </a:lnSpc>
              <a:spcBef>
                <a:spcPts val="0"/>
              </a:spcBef>
              <a:spcAft>
                <a:spcPts val="0"/>
              </a:spcAft>
              <a:buNone/>
            </a:pPr>
            <a:r>
              <a:rPr b="1" lang="fr-FR" sz="2100">
                <a:solidFill>
                  <a:schemeClr val="dk1"/>
                </a:solidFill>
                <a:highlight>
                  <a:srgbClr val="FF9900"/>
                </a:highlight>
              </a:rPr>
              <a:t>Axe Jeunes et ados</a:t>
            </a:r>
            <a:endParaRPr b="1" sz="2100">
              <a:solidFill>
                <a:schemeClr val="dk1"/>
              </a:solidFill>
              <a:highlight>
                <a:srgbClr val="FF9900"/>
              </a:highlight>
            </a:endParaRPr>
          </a:p>
          <a:p>
            <a:pPr indent="0" lvl="0" marL="0" rtl="0" algn="just">
              <a:lnSpc>
                <a:spcPct val="115000"/>
              </a:lnSpc>
              <a:spcBef>
                <a:spcPts val="1000"/>
              </a:spcBef>
              <a:spcAft>
                <a:spcPts val="0"/>
              </a:spcAft>
              <a:buClr>
                <a:schemeClr val="dk1"/>
              </a:buClr>
              <a:buSzPts val="1100"/>
              <a:buFont typeface="Arial"/>
              <a:buNone/>
            </a:pPr>
            <a:r>
              <a:rPr b="1" lang="fr-FR" sz="1800">
                <a:solidFill>
                  <a:schemeClr val="dk1"/>
                </a:solidFill>
              </a:rPr>
              <a:t>Maintien des CEJ sans tenir compte des taux d’occupation</a:t>
            </a:r>
            <a:r>
              <a:rPr lang="fr-FR" sz="1800">
                <a:solidFill>
                  <a:schemeClr val="dk1"/>
                </a:solidFill>
              </a:rPr>
              <a:t>…</a:t>
            </a:r>
            <a:endParaRPr sz="1800">
              <a:solidFill>
                <a:schemeClr val="dk1"/>
              </a:solidFill>
            </a:endParaRPr>
          </a:p>
          <a:p>
            <a:pPr indent="0" lvl="0" marL="0" rtl="0" algn="just">
              <a:lnSpc>
                <a:spcPct val="115000"/>
              </a:lnSpc>
              <a:spcBef>
                <a:spcPts val="1000"/>
              </a:spcBef>
              <a:spcAft>
                <a:spcPts val="0"/>
              </a:spcAft>
              <a:buClr>
                <a:schemeClr val="dk1"/>
              </a:buClr>
              <a:buSzPts val="1100"/>
              <a:buFont typeface="Arial"/>
              <a:buNone/>
            </a:pPr>
            <a:r>
              <a:rPr lang="fr-FR" sz="1800">
                <a:solidFill>
                  <a:schemeClr val="dk1"/>
                </a:solidFill>
              </a:rPr>
              <a:t>Réforme des CTG pour tenir compte des évolutions financières présentées et des arbitrages en cours</a:t>
            </a:r>
            <a:endParaRPr sz="1800">
              <a:solidFill>
                <a:schemeClr val="dk1"/>
              </a:solidFill>
            </a:endParaRPr>
          </a:p>
          <a:p>
            <a:pPr indent="0" lvl="0" marL="0" rtl="0" algn="l">
              <a:spcBef>
                <a:spcPts val="1200"/>
              </a:spcBef>
              <a:spcAft>
                <a:spcPts val="0"/>
              </a:spcAft>
              <a:buNone/>
            </a:pPr>
            <a:r>
              <a:rPr b="1" lang="fr-FR" sz="1800">
                <a:solidFill>
                  <a:schemeClr val="dk1"/>
                </a:solidFill>
              </a:rPr>
              <a:t>Fonds publics et territoires sur l’axe 3 ados : </a:t>
            </a:r>
            <a:r>
              <a:rPr lang="fr-FR" sz="1800">
                <a:solidFill>
                  <a:schemeClr val="dk1"/>
                </a:solidFill>
              </a:rPr>
              <a:t>cohérence avec la CNAF pour qu’il n’y ait pas de rupture de financement donc maintien des appels à projets et financements au fil de l’eau pour en pas pénaliser les projets des jeunes… appels à projets ados</a:t>
            </a:r>
            <a:endParaRPr sz="1800">
              <a:solidFill>
                <a:schemeClr val="dk1"/>
              </a:solidFill>
            </a:endParaRPr>
          </a:p>
          <a:p>
            <a:pPr indent="0" lvl="0" marL="0" rtl="0" algn="l">
              <a:spcBef>
                <a:spcPts val="1200"/>
              </a:spcBef>
              <a:spcAft>
                <a:spcPts val="0"/>
              </a:spcAft>
              <a:buNone/>
            </a:pPr>
            <a:r>
              <a:t/>
            </a:r>
            <a:endParaRPr sz="1800">
              <a:solidFill>
                <a:schemeClr val="dk1"/>
              </a:solidFill>
            </a:endParaRPr>
          </a:p>
          <a:p>
            <a:pPr indent="0" lvl="0" marL="0" rtl="0" algn="just">
              <a:lnSpc>
                <a:spcPct val="115000"/>
              </a:lnSpc>
              <a:spcBef>
                <a:spcPts val="0"/>
              </a:spcBef>
              <a:spcAft>
                <a:spcPts val="0"/>
              </a:spcAft>
              <a:buClr>
                <a:schemeClr val="dk1"/>
              </a:buClr>
              <a:buSzPts val="1100"/>
              <a:buFont typeface="Arial"/>
              <a:buNone/>
            </a:pPr>
            <a:r>
              <a:rPr lang="fr-FR" sz="1800">
                <a:solidFill>
                  <a:schemeClr val="dk1"/>
                </a:solidFill>
              </a:rPr>
              <a:t>Sébastien FERRIBY d’ AMF va transmettre la synthèse de l’enquête flash auprès des communes sur les conditions d'organisation des accueils prioritaires scolaires et périscolaires. </a:t>
            </a:r>
            <a:endParaRPr sz="1800">
              <a:solidFill>
                <a:schemeClr val="dk1"/>
              </a:solidFill>
            </a:endParaRPr>
          </a:p>
          <a:p>
            <a:pPr indent="0" lvl="0" marL="0" rtl="0" algn="l">
              <a:spcBef>
                <a:spcPts val="1200"/>
              </a:spcBef>
              <a:spcAft>
                <a:spcPts val="0"/>
              </a:spcAft>
              <a:buClr>
                <a:schemeClr val="dk1"/>
              </a:buClr>
              <a:buSzPts val="1100"/>
              <a:buFont typeface="Arial"/>
              <a:buNone/>
            </a:pPr>
            <a:r>
              <a:t/>
            </a:r>
            <a:endParaRPr sz="180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8" name="Shape 148"/>
        <p:cNvGrpSpPr/>
        <p:nvPr/>
      </p:nvGrpSpPr>
      <p:grpSpPr>
        <a:xfrm>
          <a:off x="0" y="0"/>
          <a:ext cx="0" cy="0"/>
          <a:chOff x="0" y="0"/>
          <a:chExt cx="0" cy="0"/>
        </a:xfrm>
      </p:grpSpPr>
      <p:pic>
        <p:nvPicPr>
          <p:cNvPr descr="C:\Users\pret\Desktop\logo.png" id="149" name="Google Shape;149;g845eaf8e2b_0_28"/>
          <p:cNvPicPr preferRelativeResize="0"/>
          <p:nvPr/>
        </p:nvPicPr>
        <p:blipFill rotWithShape="1">
          <a:blip r:embed="rId3">
            <a:alphaModFix/>
          </a:blip>
          <a:srcRect b="0" l="0" r="0" t="0"/>
          <a:stretch/>
        </p:blipFill>
        <p:spPr>
          <a:xfrm>
            <a:off x="179512" y="86047"/>
            <a:ext cx="1872208" cy="1308295"/>
          </a:xfrm>
          <a:prstGeom prst="rect">
            <a:avLst/>
          </a:prstGeom>
          <a:noFill/>
          <a:ln>
            <a:noFill/>
          </a:ln>
        </p:spPr>
      </p:pic>
      <p:sp>
        <p:nvSpPr>
          <p:cNvPr id="150" name="Google Shape;150;g845eaf8e2b_0_28"/>
          <p:cNvSpPr txBox="1"/>
          <p:nvPr/>
        </p:nvSpPr>
        <p:spPr>
          <a:xfrm>
            <a:off x="2195736" y="98626"/>
            <a:ext cx="6836400" cy="810000"/>
          </a:xfrm>
          <a:prstGeom prst="rect">
            <a:avLst/>
          </a:prstGeom>
          <a:noFill/>
          <a:ln>
            <a:noFill/>
          </a:ln>
        </p:spPr>
        <p:txBody>
          <a:bodyPr anchorCtr="0" anchor="ctr" bIns="45700" lIns="91425" spcFirstLastPara="1" rIns="91425" wrap="square" tIns="45700">
            <a:noAutofit/>
          </a:bodyPr>
          <a:lstStyle/>
          <a:p>
            <a:pPr indent="0" lvl="0" marL="182880" marR="0" rtl="0" algn="ctr">
              <a:spcBef>
                <a:spcPts val="0"/>
              </a:spcBef>
              <a:spcAft>
                <a:spcPts val="0"/>
              </a:spcAft>
              <a:buClr>
                <a:srgbClr val="00B050"/>
              </a:buClr>
              <a:buSzPts val="2800"/>
              <a:buFont typeface="Lucida Sans"/>
              <a:buNone/>
            </a:pPr>
            <a:r>
              <a:rPr b="1" lang="fr-FR" sz="2800">
                <a:solidFill>
                  <a:srgbClr val="00B050"/>
                </a:solidFill>
                <a:latin typeface="Lucida Sans"/>
                <a:ea typeface="Lucida Sans"/>
                <a:cs typeface="Lucida Sans"/>
                <a:sym typeface="Lucida Sans"/>
              </a:rPr>
              <a:t>Web conférence du 30 avril 2020</a:t>
            </a:r>
            <a:endParaRPr b="1" sz="2800">
              <a:solidFill>
                <a:srgbClr val="00B050"/>
              </a:solidFill>
              <a:latin typeface="Lucida Sans"/>
              <a:ea typeface="Lucida Sans"/>
              <a:cs typeface="Lucida Sans"/>
              <a:sym typeface="Lucida Sans"/>
            </a:endParaRPr>
          </a:p>
        </p:txBody>
      </p:sp>
      <p:sp>
        <p:nvSpPr>
          <p:cNvPr id="151" name="Google Shape;151;g845eaf8e2b_0_28"/>
          <p:cNvSpPr txBox="1"/>
          <p:nvPr/>
        </p:nvSpPr>
        <p:spPr>
          <a:xfrm>
            <a:off x="183150" y="1394350"/>
            <a:ext cx="8777700" cy="49227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504"/>
              </a:spcBef>
              <a:spcAft>
                <a:spcPts val="0"/>
              </a:spcAft>
              <a:buNone/>
            </a:pPr>
            <a:r>
              <a:rPr b="1" lang="fr-FR" sz="2808">
                <a:highlight>
                  <a:srgbClr val="FF9900"/>
                </a:highlight>
              </a:rPr>
              <a:t>« Promeneurs du Net » et confinement : constats et bonnes pratiques </a:t>
            </a:r>
            <a:endParaRPr b="1" sz="1752">
              <a:solidFill>
                <a:srgbClr val="2D68B1"/>
              </a:solidFill>
            </a:endParaRPr>
          </a:p>
          <a:p>
            <a:pPr indent="-330200" lvl="0" marL="457200" rtl="0" algn="l">
              <a:lnSpc>
                <a:spcPct val="115000"/>
              </a:lnSpc>
              <a:spcBef>
                <a:spcPts val="2448"/>
              </a:spcBef>
              <a:spcAft>
                <a:spcPts val="0"/>
              </a:spcAft>
              <a:buSzPts val="1600"/>
              <a:buChar char="➢"/>
            </a:pPr>
            <a:r>
              <a:rPr lang="fr-FR" sz="1600"/>
              <a:t>Réactivité du réseau PdN : renforcement quasi systématique de la présence en ligne, en particulier pendant les horaires atypiques </a:t>
            </a:r>
            <a:endParaRPr sz="1600"/>
          </a:p>
          <a:p>
            <a:pPr indent="-330200" lvl="0" marL="457200" rtl="0" algn="l">
              <a:lnSpc>
                <a:spcPct val="115000"/>
              </a:lnSpc>
              <a:spcBef>
                <a:spcPts val="0"/>
              </a:spcBef>
              <a:spcAft>
                <a:spcPts val="0"/>
              </a:spcAft>
              <a:buSzPts val="1600"/>
              <a:buChar char="➢"/>
            </a:pPr>
            <a:r>
              <a:rPr lang="fr-FR" sz="1600"/>
              <a:t> Lutte contre les fausses informations et rumeurs relatives au Covid-19 et relais </a:t>
            </a:r>
            <a:endParaRPr sz="1600"/>
          </a:p>
          <a:p>
            <a:pPr indent="-330200" lvl="0" marL="457200" rtl="0" algn="l">
              <a:lnSpc>
                <a:spcPct val="115000"/>
              </a:lnSpc>
              <a:spcBef>
                <a:spcPts val="0"/>
              </a:spcBef>
              <a:spcAft>
                <a:spcPts val="0"/>
              </a:spcAft>
              <a:buSzPts val="1600"/>
              <a:buChar char="➢"/>
            </a:pPr>
            <a:r>
              <a:rPr lang="fr-FR" sz="1600"/>
              <a:t>d’informations fiables ; </a:t>
            </a:r>
            <a:endParaRPr sz="1600"/>
          </a:p>
          <a:p>
            <a:pPr indent="-330200" lvl="0" marL="457200" rtl="0" algn="l">
              <a:lnSpc>
                <a:spcPct val="115000"/>
              </a:lnSpc>
              <a:spcBef>
                <a:spcPts val="0"/>
              </a:spcBef>
              <a:spcAft>
                <a:spcPts val="0"/>
              </a:spcAft>
              <a:buSzPts val="1600"/>
              <a:buChar char="➢"/>
            </a:pPr>
            <a:r>
              <a:rPr lang="fr-FR" sz="1600"/>
              <a:t>Animations collectives en ligne et accompagnement individuel ) </a:t>
            </a:r>
            <a:endParaRPr sz="1600"/>
          </a:p>
          <a:p>
            <a:pPr indent="-330200" lvl="0" marL="457200" rtl="0" algn="l">
              <a:lnSpc>
                <a:spcPct val="115000"/>
              </a:lnSpc>
              <a:spcBef>
                <a:spcPts val="0"/>
              </a:spcBef>
              <a:spcAft>
                <a:spcPts val="0"/>
              </a:spcAft>
              <a:buSzPts val="1600"/>
              <a:buChar char="➢"/>
            </a:pPr>
            <a:r>
              <a:rPr lang="fr-FR" sz="1600"/>
              <a:t>Promeneurs du Net = un outil de prévention en période de confinement (mal-être, </a:t>
            </a:r>
            <a:endParaRPr sz="1600"/>
          </a:p>
          <a:p>
            <a:pPr indent="-330200" lvl="0" marL="457200" rtl="0" algn="l">
              <a:lnSpc>
                <a:spcPct val="115000"/>
              </a:lnSpc>
              <a:spcBef>
                <a:spcPts val="0"/>
              </a:spcBef>
              <a:spcAft>
                <a:spcPts val="0"/>
              </a:spcAft>
              <a:buSzPts val="1600"/>
              <a:buChar char="➢"/>
            </a:pPr>
            <a:r>
              <a:rPr lang="fr-FR" sz="1600"/>
              <a:t>violences intrafamiliales, décrochage scolaire, « fake news » etc...) ; </a:t>
            </a:r>
            <a:endParaRPr sz="1600"/>
          </a:p>
          <a:p>
            <a:pPr indent="0" lvl="0" marL="457200" rtl="0" algn="l">
              <a:lnSpc>
                <a:spcPct val="115000"/>
              </a:lnSpc>
              <a:spcBef>
                <a:spcPts val="360"/>
              </a:spcBef>
              <a:spcAft>
                <a:spcPts val="0"/>
              </a:spcAft>
              <a:buNone/>
            </a:pPr>
            <a:r>
              <a:t/>
            </a:r>
            <a:endParaRPr sz="1600"/>
          </a:p>
          <a:p>
            <a:pPr indent="0" lvl="0" marL="0" rtl="0" algn="l">
              <a:lnSpc>
                <a:spcPct val="115000"/>
              </a:lnSpc>
              <a:spcBef>
                <a:spcPts val="360"/>
              </a:spcBef>
              <a:spcAft>
                <a:spcPts val="0"/>
              </a:spcAft>
              <a:buNone/>
            </a:pPr>
            <a:r>
              <a:rPr b="1" lang="fr-FR" sz="1752"/>
              <a:t>De multiples innovations et une montée en compétences des professionnels sur les outils numériques dans la période.</a:t>
            </a:r>
            <a:r>
              <a:rPr b="1" lang="fr-FR" sz="2152"/>
              <a:t> </a:t>
            </a:r>
            <a:endParaRPr b="1" sz="2152"/>
          </a:p>
          <a:p>
            <a:pPr indent="457200" lvl="0" marL="914400" rtl="0" algn="l">
              <a:lnSpc>
                <a:spcPct val="115000"/>
              </a:lnSpc>
              <a:spcBef>
                <a:spcPts val="360"/>
              </a:spcBef>
              <a:spcAft>
                <a:spcPts val="0"/>
              </a:spcAft>
              <a:buNone/>
            </a:pPr>
            <a:r>
              <a:rPr lang="fr-FR" sz="1800">
                <a:solidFill>
                  <a:schemeClr val="dk1"/>
                </a:solidFill>
                <a:highlight>
                  <a:srgbClr val="FFFFFF"/>
                </a:highlight>
              </a:rPr>
              <a:t>+Initiative de la Ligue de l’enseignement</a:t>
            </a:r>
            <a:r>
              <a:rPr lang="fr-FR" sz="1800">
                <a:solidFill>
                  <a:schemeClr val="dk1"/>
                </a:solidFill>
                <a:highlight>
                  <a:srgbClr val="FFFFFF"/>
                </a:highlight>
                <a:uFill>
                  <a:noFill/>
                </a:uFill>
                <a:hlinkClick r:id="rId4"/>
              </a:rPr>
              <a:t> </a:t>
            </a:r>
            <a:r>
              <a:rPr lang="fr-FR" sz="1800" u="sng">
                <a:solidFill>
                  <a:srgbClr val="1155CC"/>
                </a:solidFill>
                <a:highlight>
                  <a:srgbClr val="FFFFFF"/>
                </a:highlight>
                <a:hlinkClick r:id="rId5"/>
              </a:rPr>
              <a:t>https://solidarite-numerique.fr/</a:t>
            </a:r>
            <a:endParaRPr sz="1800" u="sng">
              <a:solidFill>
                <a:srgbClr val="1155CC"/>
              </a:solidFill>
              <a:highlight>
                <a:srgbClr val="FFFFFF"/>
              </a:highlight>
            </a:endParaRPr>
          </a:p>
          <a:p>
            <a:pPr indent="0" lvl="0" marL="0" rtl="0" algn="l">
              <a:lnSpc>
                <a:spcPct val="115000"/>
              </a:lnSpc>
              <a:spcBef>
                <a:spcPts val="360"/>
              </a:spcBef>
              <a:spcAft>
                <a:spcPts val="0"/>
              </a:spcAft>
              <a:buNone/>
            </a:pPr>
            <a:r>
              <a:t/>
            </a:r>
            <a:endParaRPr b="1" sz="1752"/>
          </a:p>
          <a:p>
            <a:pPr indent="0" lvl="0" marL="0" rtl="0" algn="l">
              <a:lnSpc>
                <a:spcPct val="115000"/>
              </a:lnSpc>
              <a:spcBef>
                <a:spcPts val="504"/>
              </a:spcBef>
              <a:spcAft>
                <a:spcPts val="0"/>
              </a:spcAft>
              <a:buNone/>
            </a:pPr>
            <a:r>
              <a:t/>
            </a:r>
            <a:endParaRPr b="1" sz="2808">
              <a:highlight>
                <a:srgbClr val="FF9900"/>
              </a:highlight>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5" name="Shape 155"/>
        <p:cNvGrpSpPr/>
        <p:nvPr/>
      </p:nvGrpSpPr>
      <p:grpSpPr>
        <a:xfrm>
          <a:off x="0" y="0"/>
          <a:ext cx="0" cy="0"/>
          <a:chOff x="0" y="0"/>
          <a:chExt cx="0" cy="0"/>
        </a:xfrm>
      </p:grpSpPr>
      <p:pic>
        <p:nvPicPr>
          <p:cNvPr descr="C:\Users\pret\Desktop\logo.png" id="156" name="Google Shape;156;g845eaf8e2b_0_34"/>
          <p:cNvPicPr preferRelativeResize="0"/>
          <p:nvPr/>
        </p:nvPicPr>
        <p:blipFill rotWithShape="1">
          <a:blip r:embed="rId3">
            <a:alphaModFix/>
          </a:blip>
          <a:srcRect b="0" l="0" r="0" t="0"/>
          <a:stretch/>
        </p:blipFill>
        <p:spPr>
          <a:xfrm>
            <a:off x="179512" y="86047"/>
            <a:ext cx="1872208" cy="1308295"/>
          </a:xfrm>
          <a:prstGeom prst="rect">
            <a:avLst/>
          </a:prstGeom>
          <a:noFill/>
          <a:ln>
            <a:noFill/>
          </a:ln>
        </p:spPr>
      </p:pic>
      <p:sp>
        <p:nvSpPr>
          <p:cNvPr id="157" name="Google Shape;157;g845eaf8e2b_0_34"/>
          <p:cNvSpPr txBox="1"/>
          <p:nvPr/>
        </p:nvSpPr>
        <p:spPr>
          <a:xfrm>
            <a:off x="2195736" y="98626"/>
            <a:ext cx="6836400" cy="810000"/>
          </a:xfrm>
          <a:prstGeom prst="rect">
            <a:avLst/>
          </a:prstGeom>
          <a:noFill/>
          <a:ln>
            <a:noFill/>
          </a:ln>
        </p:spPr>
        <p:txBody>
          <a:bodyPr anchorCtr="0" anchor="ctr" bIns="45700" lIns="91425" spcFirstLastPara="1" rIns="91425" wrap="square" tIns="45700">
            <a:noAutofit/>
          </a:bodyPr>
          <a:lstStyle/>
          <a:p>
            <a:pPr indent="0" lvl="0" marL="182880" marR="0" rtl="0" algn="ctr">
              <a:spcBef>
                <a:spcPts val="0"/>
              </a:spcBef>
              <a:spcAft>
                <a:spcPts val="0"/>
              </a:spcAft>
              <a:buClr>
                <a:srgbClr val="00B050"/>
              </a:buClr>
              <a:buSzPts val="2800"/>
              <a:buFont typeface="Lucida Sans"/>
              <a:buNone/>
            </a:pPr>
            <a:r>
              <a:rPr b="1" lang="fr-FR" sz="2800">
                <a:solidFill>
                  <a:srgbClr val="00B050"/>
                </a:solidFill>
                <a:latin typeface="Lucida Sans"/>
                <a:ea typeface="Lucida Sans"/>
                <a:cs typeface="Lucida Sans"/>
                <a:sym typeface="Lucida Sans"/>
              </a:rPr>
              <a:t>Web conférence du 30 avril 2020</a:t>
            </a:r>
            <a:endParaRPr b="1" sz="2800">
              <a:solidFill>
                <a:srgbClr val="00B050"/>
              </a:solidFill>
              <a:latin typeface="Lucida Sans"/>
              <a:ea typeface="Lucida Sans"/>
              <a:cs typeface="Lucida Sans"/>
              <a:sym typeface="Lucida Sans"/>
            </a:endParaRPr>
          </a:p>
        </p:txBody>
      </p:sp>
      <p:sp>
        <p:nvSpPr>
          <p:cNvPr id="158" name="Google Shape;158;g845eaf8e2b_0_34"/>
          <p:cNvSpPr txBox="1"/>
          <p:nvPr/>
        </p:nvSpPr>
        <p:spPr>
          <a:xfrm>
            <a:off x="0" y="593325"/>
            <a:ext cx="8777700" cy="36120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9552"/>
              </a:spcBef>
              <a:spcAft>
                <a:spcPts val="0"/>
              </a:spcAft>
              <a:buNone/>
            </a:pPr>
            <a:r>
              <a:rPr b="1" lang="fr-FR" sz="2460">
                <a:solidFill>
                  <a:srgbClr val="2D68B1"/>
                </a:solidFill>
              </a:rPr>
              <a:t>« Mon accueil de loisirs à la maison » : un nouveau service en ligne sur </a:t>
            </a:r>
            <a:r>
              <a:rPr b="1" lang="fr-FR" sz="2460" u="sng">
                <a:solidFill>
                  <a:schemeClr val="hlink"/>
                </a:solidFill>
                <a:hlinkClick r:id="rId4"/>
              </a:rPr>
              <a:t>www.monenfant.fr</a:t>
            </a:r>
            <a:endParaRPr b="1" sz="2460">
              <a:solidFill>
                <a:srgbClr val="0070C0"/>
              </a:solidFill>
            </a:endParaRPr>
          </a:p>
          <a:p>
            <a:pPr indent="-342900" lvl="0" marL="457200" rtl="0" algn="l">
              <a:spcBef>
                <a:spcPts val="1200"/>
              </a:spcBef>
              <a:spcAft>
                <a:spcPts val="0"/>
              </a:spcAft>
              <a:buClr>
                <a:schemeClr val="dk1"/>
              </a:buClr>
              <a:buSzPts val="1800"/>
              <a:buChar char="➢"/>
            </a:pPr>
            <a:r>
              <a:rPr lang="fr-FR" sz="1800">
                <a:solidFill>
                  <a:schemeClr val="dk1"/>
                </a:solidFill>
                <a:highlight>
                  <a:srgbClr val="FFFFFF"/>
                </a:highlight>
              </a:rPr>
              <a:t>répond à un besoin des familles et pourra se poursuivre au-delà du 11 mai </a:t>
            </a:r>
            <a:r>
              <a:rPr i="1" lang="fr-FR" sz="1800">
                <a:solidFill>
                  <a:schemeClr val="dk1"/>
                </a:solidFill>
                <a:highlight>
                  <a:srgbClr val="FFFFFF"/>
                </a:highlight>
              </a:rPr>
              <a:t>Proposition quotidienne allégée après le 11 mai en prenant en compte la question des accès et équipements via des médiateurs par exemple</a:t>
            </a:r>
            <a:endParaRPr i="1" sz="1800">
              <a:solidFill>
                <a:schemeClr val="dk1"/>
              </a:solidFill>
              <a:highlight>
                <a:srgbClr val="FFFFFF"/>
              </a:highlight>
            </a:endParaRPr>
          </a:p>
          <a:p>
            <a:pPr indent="-342900" lvl="0" marL="457200" rtl="0" algn="l">
              <a:spcBef>
                <a:spcPts val="0"/>
              </a:spcBef>
              <a:spcAft>
                <a:spcPts val="0"/>
              </a:spcAft>
              <a:buClr>
                <a:schemeClr val="dk1"/>
              </a:buClr>
              <a:buSzPts val="1800"/>
              <a:buChar char="➢"/>
            </a:pPr>
            <a:r>
              <a:rPr lang="fr-FR" sz="1800">
                <a:solidFill>
                  <a:schemeClr val="dk1"/>
                </a:solidFill>
                <a:highlight>
                  <a:srgbClr val="FFFFFF"/>
                </a:highlight>
              </a:rPr>
              <a:t>ressources éducatives ludiques pour les parents et ressources parentalité.</a:t>
            </a:r>
            <a:endParaRPr sz="1800">
              <a:solidFill>
                <a:schemeClr val="dk1"/>
              </a:solidFill>
              <a:highlight>
                <a:srgbClr val="FFFFFF"/>
              </a:highlight>
            </a:endParaRPr>
          </a:p>
          <a:p>
            <a:pPr indent="0" lvl="0" marL="0" rtl="0" algn="l">
              <a:spcBef>
                <a:spcPts val="1200"/>
              </a:spcBef>
              <a:spcAft>
                <a:spcPts val="0"/>
              </a:spcAft>
              <a:buNone/>
            </a:pPr>
            <a:r>
              <a:rPr b="1" lang="fr-FR" sz="1600">
                <a:solidFill>
                  <a:schemeClr val="dk1"/>
                </a:solidFill>
                <a:highlight>
                  <a:srgbClr val="FF9900"/>
                </a:highlight>
              </a:rPr>
              <a:t>E</a:t>
            </a:r>
            <a:r>
              <a:rPr b="1" lang="fr-FR" sz="1600">
                <a:solidFill>
                  <a:schemeClr val="dk1"/>
                </a:solidFill>
                <a:highlight>
                  <a:srgbClr val="FF9900"/>
                </a:highlight>
              </a:rPr>
              <a:t>nfants en situation de handicap</a:t>
            </a:r>
            <a:endParaRPr b="1" sz="1600">
              <a:solidFill>
                <a:schemeClr val="dk1"/>
              </a:solidFill>
              <a:highlight>
                <a:srgbClr val="FF9900"/>
              </a:highlight>
            </a:endParaRPr>
          </a:p>
          <a:p>
            <a:pPr indent="0" lvl="0" marL="0" rtl="0" algn="l">
              <a:spcBef>
                <a:spcPts val="1200"/>
              </a:spcBef>
              <a:spcAft>
                <a:spcPts val="0"/>
              </a:spcAft>
              <a:buClr>
                <a:schemeClr val="dk1"/>
              </a:buClr>
              <a:buSzPts val="1100"/>
              <a:buFont typeface="Arial"/>
              <a:buNone/>
            </a:pPr>
            <a:r>
              <a:rPr lang="fr-FR" sz="1600">
                <a:solidFill>
                  <a:schemeClr val="dk1"/>
                </a:solidFill>
                <a:highlight>
                  <a:srgbClr val="FFFFFF"/>
                </a:highlight>
              </a:rPr>
              <a:t>activités en ligne par Loisirs pluriels qui met en perspective le dé-confinement et le non retour à l’école par craintes des familles d’enfants en situation de handicap.</a:t>
            </a:r>
            <a:endParaRPr sz="1600">
              <a:solidFill>
                <a:schemeClr val="dk1"/>
              </a:solidFill>
              <a:highlight>
                <a:srgbClr val="FFFFFF"/>
              </a:highlight>
            </a:endParaRPr>
          </a:p>
          <a:p>
            <a:pPr indent="0" lvl="0" marL="0" rtl="0" algn="l">
              <a:spcBef>
                <a:spcPts val="1200"/>
              </a:spcBef>
              <a:spcAft>
                <a:spcPts val="0"/>
              </a:spcAft>
              <a:buClr>
                <a:schemeClr val="dk1"/>
              </a:buClr>
              <a:buSzPts val="1100"/>
              <a:buFont typeface="Arial"/>
              <a:buNone/>
            </a:pPr>
            <a:r>
              <a:rPr lang="fr-FR" sz="1600">
                <a:solidFill>
                  <a:schemeClr val="dk1"/>
                </a:solidFill>
                <a:highlight>
                  <a:srgbClr val="FFFFFF"/>
                </a:highlight>
              </a:rPr>
              <a:t>+</a:t>
            </a:r>
            <a:endParaRPr sz="1600">
              <a:solidFill>
                <a:schemeClr val="dk1"/>
              </a:solidFill>
              <a:highlight>
                <a:srgbClr val="FFFFFF"/>
              </a:highlight>
            </a:endParaRPr>
          </a:p>
          <a:p>
            <a:pPr indent="0" lvl="0" marL="0" rtl="0" algn="l">
              <a:spcBef>
                <a:spcPts val="1200"/>
              </a:spcBef>
              <a:spcAft>
                <a:spcPts val="0"/>
              </a:spcAft>
              <a:buClr>
                <a:schemeClr val="dk1"/>
              </a:buClr>
              <a:buSzPts val="1100"/>
              <a:buFont typeface="Arial"/>
              <a:buNone/>
            </a:pPr>
            <a:r>
              <a:rPr lang="fr-FR" sz="1600">
                <a:solidFill>
                  <a:schemeClr val="dk1"/>
                </a:solidFill>
                <a:highlight>
                  <a:srgbClr val="FFFFFF"/>
                </a:highlight>
              </a:rPr>
              <a:t>Accompagnement également des enfants des gens du voyage dont les parents sont très réservés sur le retour à l’école.</a:t>
            </a:r>
            <a:endParaRPr sz="1600">
              <a:solidFill>
                <a:schemeClr val="dk1"/>
              </a:solidFill>
              <a:highlight>
                <a:srgbClr val="FFFFFF"/>
              </a:highlight>
            </a:endParaRPr>
          </a:p>
          <a:p>
            <a:pPr indent="0" lvl="0" marL="457200" rtl="0" algn="l">
              <a:spcBef>
                <a:spcPts val="1200"/>
              </a:spcBef>
              <a:spcAft>
                <a:spcPts val="0"/>
              </a:spcAft>
              <a:buNone/>
            </a:pPr>
            <a:r>
              <a:t/>
            </a:r>
            <a:endParaRPr sz="1800">
              <a:solidFill>
                <a:schemeClr val="dk1"/>
              </a:solidFill>
              <a:highlight>
                <a:srgbClr val="FFFFFF"/>
              </a:highlight>
            </a:endParaRPr>
          </a:p>
          <a:p>
            <a:pPr indent="0" lvl="0" marL="0" rtl="0" algn="ctr">
              <a:lnSpc>
                <a:spcPct val="115000"/>
              </a:lnSpc>
              <a:spcBef>
                <a:spcPts val="9552"/>
              </a:spcBef>
              <a:spcAft>
                <a:spcPts val="0"/>
              </a:spcAft>
              <a:buClr>
                <a:schemeClr val="dk1"/>
              </a:buClr>
              <a:buSzPts val="1100"/>
              <a:buFont typeface="Arial"/>
              <a:buNone/>
            </a:pPr>
            <a:r>
              <a:rPr b="1" lang="fr-FR" sz="2460">
                <a:solidFill>
                  <a:srgbClr val="0070C0"/>
                </a:solidFill>
              </a:rPr>
              <a:t>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2" name="Shape 162"/>
        <p:cNvGrpSpPr/>
        <p:nvPr/>
      </p:nvGrpSpPr>
      <p:grpSpPr>
        <a:xfrm>
          <a:off x="0" y="0"/>
          <a:ext cx="0" cy="0"/>
          <a:chOff x="0" y="0"/>
          <a:chExt cx="0" cy="0"/>
        </a:xfrm>
      </p:grpSpPr>
      <p:pic>
        <p:nvPicPr>
          <p:cNvPr descr="C:\Users\pret\Desktop\logo.png" id="163" name="Google Shape;163;g845eaf8e2b_0_40"/>
          <p:cNvPicPr preferRelativeResize="0"/>
          <p:nvPr/>
        </p:nvPicPr>
        <p:blipFill rotWithShape="1">
          <a:blip r:embed="rId3">
            <a:alphaModFix/>
          </a:blip>
          <a:srcRect b="0" l="0" r="0" t="0"/>
          <a:stretch/>
        </p:blipFill>
        <p:spPr>
          <a:xfrm>
            <a:off x="179512" y="86047"/>
            <a:ext cx="1872208" cy="1308295"/>
          </a:xfrm>
          <a:prstGeom prst="rect">
            <a:avLst/>
          </a:prstGeom>
          <a:noFill/>
          <a:ln>
            <a:noFill/>
          </a:ln>
        </p:spPr>
      </p:pic>
      <p:sp>
        <p:nvSpPr>
          <p:cNvPr id="164" name="Google Shape;164;g845eaf8e2b_0_40"/>
          <p:cNvSpPr txBox="1"/>
          <p:nvPr/>
        </p:nvSpPr>
        <p:spPr>
          <a:xfrm>
            <a:off x="2195736" y="98626"/>
            <a:ext cx="6836400" cy="810000"/>
          </a:xfrm>
          <a:prstGeom prst="rect">
            <a:avLst/>
          </a:prstGeom>
          <a:noFill/>
          <a:ln>
            <a:noFill/>
          </a:ln>
        </p:spPr>
        <p:txBody>
          <a:bodyPr anchorCtr="0" anchor="ctr" bIns="45700" lIns="91425" spcFirstLastPara="1" rIns="91425" wrap="square" tIns="45700">
            <a:noAutofit/>
          </a:bodyPr>
          <a:lstStyle/>
          <a:p>
            <a:pPr indent="0" lvl="0" marL="182880" marR="0" rtl="0" algn="ctr">
              <a:spcBef>
                <a:spcPts val="0"/>
              </a:spcBef>
              <a:spcAft>
                <a:spcPts val="0"/>
              </a:spcAft>
              <a:buClr>
                <a:srgbClr val="00B050"/>
              </a:buClr>
              <a:buSzPts val="2800"/>
              <a:buFont typeface="Lucida Sans"/>
              <a:buNone/>
            </a:pPr>
            <a:r>
              <a:rPr b="1" lang="fr-FR" sz="2800">
                <a:solidFill>
                  <a:srgbClr val="00B050"/>
                </a:solidFill>
                <a:latin typeface="Lucida Sans"/>
                <a:ea typeface="Lucida Sans"/>
                <a:cs typeface="Lucida Sans"/>
                <a:sym typeface="Lucida Sans"/>
              </a:rPr>
              <a:t>Web conférence du 30 avril 2020</a:t>
            </a:r>
            <a:endParaRPr b="1" sz="2800">
              <a:solidFill>
                <a:srgbClr val="00B050"/>
              </a:solidFill>
              <a:latin typeface="Lucida Sans"/>
              <a:ea typeface="Lucida Sans"/>
              <a:cs typeface="Lucida Sans"/>
              <a:sym typeface="Lucida Sans"/>
            </a:endParaRPr>
          </a:p>
        </p:txBody>
      </p:sp>
      <p:sp>
        <p:nvSpPr>
          <p:cNvPr id="165" name="Google Shape;165;g845eaf8e2b_0_40"/>
          <p:cNvSpPr txBox="1"/>
          <p:nvPr/>
        </p:nvSpPr>
        <p:spPr>
          <a:xfrm>
            <a:off x="0" y="1587975"/>
            <a:ext cx="8655300" cy="30000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576"/>
              </a:spcBef>
              <a:spcAft>
                <a:spcPts val="0"/>
              </a:spcAft>
              <a:buNone/>
            </a:pPr>
            <a:r>
              <a:rPr b="1" lang="fr-FR" sz="2460">
                <a:highlight>
                  <a:srgbClr val="FF9900"/>
                </a:highlight>
              </a:rPr>
              <a:t>Aides aux vacances : mise en œuvre des mesures des ordonnances du 25 mars par VACAF </a:t>
            </a:r>
            <a:endParaRPr b="1" sz="2460">
              <a:highlight>
                <a:srgbClr val="FF9900"/>
              </a:highlight>
            </a:endParaRPr>
          </a:p>
          <a:p>
            <a:pPr indent="0" lvl="0" marL="0" rtl="0" algn="l">
              <a:lnSpc>
                <a:spcPct val="100000"/>
              </a:lnSpc>
              <a:spcBef>
                <a:spcPts val="1776"/>
              </a:spcBef>
              <a:spcAft>
                <a:spcPts val="0"/>
              </a:spcAft>
              <a:buNone/>
            </a:pPr>
            <a:r>
              <a:rPr lang="fr-FR" sz="1752"/>
              <a:t>O</a:t>
            </a:r>
            <a:r>
              <a:rPr lang="fr-FR" sz="1752"/>
              <a:t>rdonnance du 25 mars 2020 pour les séjours de vacances payés et annulés du </a:t>
            </a:r>
            <a:r>
              <a:rPr lang="fr-FR" sz="1752"/>
              <a:t>fait de </a:t>
            </a:r>
            <a:r>
              <a:rPr b="1" lang="fr-FR" sz="1752"/>
              <a:t>circonstances exceptionnelles et inévitables ou de force majeure</a:t>
            </a:r>
            <a:r>
              <a:rPr lang="fr-FR" sz="1752"/>
              <a:t> survenues sur la période 1er mars au 15 septembre 2020 </a:t>
            </a:r>
            <a:endParaRPr sz="1752"/>
          </a:p>
          <a:p>
            <a:pPr indent="-339852" lvl="0" marL="457200" rtl="0" algn="l">
              <a:lnSpc>
                <a:spcPct val="100000"/>
              </a:lnSpc>
              <a:spcBef>
                <a:spcPts val="1776"/>
              </a:spcBef>
              <a:spcAft>
                <a:spcPts val="0"/>
              </a:spcAft>
              <a:buSzPts val="1752"/>
              <a:buChar char="➢"/>
            </a:pPr>
            <a:r>
              <a:rPr lang="fr-FR" sz="1752"/>
              <a:t>émission d’un avoir valable pour une période de 18 mois. </a:t>
            </a:r>
            <a:endParaRPr sz="1752"/>
          </a:p>
          <a:p>
            <a:pPr indent="-339852" lvl="0" marL="457200" rtl="0" algn="l">
              <a:lnSpc>
                <a:spcPct val="100000"/>
              </a:lnSpc>
              <a:spcBef>
                <a:spcPts val="0"/>
              </a:spcBef>
              <a:spcAft>
                <a:spcPts val="0"/>
              </a:spcAft>
              <a:buSzPts val="1752"/>
              <a:buChar char="➢"/>
            </a:pPr>
            <a:r>
              <a:rPr lang="fr-FR" sz="1752"/>
              <a:t>report du séjour pour une prestation identique ou équivalente</a:t>
            </a:r>
            <a:r>
              <a:rPr lang="fr-FR" sz="1752"/>
              <a:t> </a:t>
            </a:r>
            <a:endParaRPr sz="1752"/>
          </a:p>
          <a:p>
            <a:pPr indent="-317500" lvl="0" marL="457200" rtl="0" algn="r">
              <a:lnSpc>
                <a:spcPct val="115000"/>
              </a:lnSpc>
              <a:spcBef>
                <a:spcPts val="0"/>
              </a:spcBef>
              <a:spcAft>
                <a:spcPts val="0"/>
              </a:spcAft>
              <a:buSzPts val="1400"/>
              <a:buChar char="➔"/>
            </a:pPr>
            <a:r>
              <a:t/>
            </a:r>
            <a:endParaRPr sz="1752"/>
          </a:p>
          <a:p>
            <a:pPr indent="-317500" lvl="0" marL="457200" rtl="0" algn="l">
              <a:lnSpc>
                <a:spcPct val="115000"/>
              </a:lnSpc>
              <a:spcBef>
                <a:spcPts val="0"/>
              </a:spcBef>
              <a:spcAft>
                <a:spcPts val="0"/>
              </a:spcAft>
              <a:buSzPts val="1400"/>
              <a:buChar char="➔"/>
            </a:pPr>
            <a:r>
              <a:rPr b="1" lang="fr-FR" sz="1452"/>
              <a:t>Communication aux familles via www.caf.fr </a:t>
            </a:r>
            <a:r>
              <a:rPr lang="fr-FR" sz="1452"/>
              <a:t>et le site grand public </a:t>
            </a:r>
            <a:r>
              <a:rPr b="1" lang="fr-FR" sz="1452"/>
              <a:t>Vacaf.org : </a:t>
            </a:r>
            <a:r>
              <a:rPr lang="fr-FR" sz="1452"/>
              <a:t>http://www.caf.fr/allocataires/actualites/2020/vacaf-comment-reporter-son-sejour-de- vacances </a:t>
            </a:r>
            <a:endParaRPr sz="1452"/>
          </a:p>
          <a:p>
            <a:pPr indent="-320802" lvl="0" marL="457200" rtl="0" algn="l">
              <a:lnSpc>
                <a:spcPct val="115000"/>
              </a:lnSpc>
              <a:spcBef>
                <a:spcPts val="0"/>
              </a:spcBef>
              <a:spcAft>
                <a:spcPts val="0"/>
              </a:spcAft>
              <a:buSzPts val="1452"/>
              <a:buChar char="➔"/>
            </a:pPr>
            <a:r>
              <a:rPr b="1" lang="fr-FR" sz="1452"/>
              <a:t>Communication aux partenaires et réalisation de tutoriels à destination des partenaires </a:t>
            </a:r>
            <a:r>
              <a:rPr lang="fr-FR" sz="1452"/>
              <a:t>relatifs à la gestion des avoirs via le site : </a:t>
            </a:r>
            <a:r>
              <a:rPr lang="fr-FR" sz="1284"/>
              <a:t>2020.vacaf.org </a:t>
            </a:r>
            <a:r>
              <a:rPr lang="fr-FR" sz="1452"/>
              <a:t>https://2020.vacaf.org/pdf/Bulletin_information_partenaires_sejours_annules_Covid1 9.pdf </a:t>
            </a:r>
            <a:endParaRPr sz="1452"/>
          </a:p>
        </p:txBody>
      </p:sp>
    </p:spTree>
  </p:cSld>
  <p:clrMapOvr>
    <a:masterClrMapping/>
  </p:clrMapOvr>
</p:sld>
</file>

<file path=ppt/theme/theme1.xml><?xml version="1.0" encoding="utf-8"?>
<a:theme xmlns:a="http://schemas.openxmlformats.org/drawingml/2006/main" xmlns:r="http://schemas.openxmlformats.org/officeDocument/2006/relationships" name="Rotonde">
  <a:themeElements>
    <a:clrScheme name="Rotonde">
      <a:dk1>
        <a:srgbClr val="000000"/>
      </a:dk1>
      <a:lt1>
        <a:srgbClr val="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Thème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2017-07-02T16:25:34Z</dcterms:created>
  <dc:creator>pret</dc:creator>
</cp:coreProperties>
</file>